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handoutMasterIdLst>
    <p:handoutMasterId r:id="rId39"/>
  </p:handoutMasterIdLst>
  <p:sldIdLst>
    <p:sldId id="259" r:id="rId3"/>
    <p:sldId id="260" r:id="rId4"/>
    <p:sldId id="261" r:id="rId5"/>
    <p:sldId id="262" r:id="rId6"/>
    <p:sldId id="296" r:id="rId7"/>
    <p:sldId id="263" r:id="rId8"/>
    <p:sldId id="265" r:id="rId9"/>
    <p:sldId id="264" r:id="rId10"/>
    <p:sldId id="266" r:id="rId11"/>
    <p:sldId id="270" r:id="rId12"/>
    <p:sldId id="269" r:id="rId13"/>
    <p:sldId id="267" r:id="rId14"/>
    <p:sldId id="268" r:id="rId15"/>
    <p:sldId id="297" r:id="rId16"/>
    <p:sldId id="271" r:id="rId17"/>
    <p:sldId id="280" r:id="rId18"/>
    <p:sldId id="285" r:id="rId19"/>
    <p:sldId id="274" r:id="rId20"/>
    <p:sldId id="278" r:id="rId21"/>
    <p:sldId id="284" r:id="rId22"/>
    <p:sldId id="277" r:id="rId23"/>
    <p:sldId id="282" r:id="rId24"/>
    <p:sldId id="301" r:id="rId25"/>
    <p:sldId id="299" r:id="rId26"/>
    <p:sldId id="300" r:id="rId27"/>
    <p:sldId id="302" r:id="rId28"/>
    <p:sldId id="306" r:id="rId29"/>
    <p:sldId id="307" r:id="rId30"/>
    <p:sldId id="279" r:id="rId31"/>
    <p:sldId id="283" r:id="rId32"/>
    <p:sldId id="303" r:id="rId33"/>
    <p:sldId id="305" r:id="rId34"/>
    <p:sldId id="291" r:id="rId35"/>
    <p:sldId id="292" r:id="rId36"/>
    <p:sldId id="295" r:id="rId37"/>
    <p:sldId id="298" r:id="rId38"/>
  </p:sldIdLst>
  <p:sldSz cx="12192000" cy="6858000"/>
  <p:notesSz cx="6858000" cy="9144000"/>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002060"/>
    <a:srgbClr val="FFFFFF"/>
    <a:srgbClr val="64CCBC"/>
    <a:srgbClr val="FB2F76"/>
    <a:srgbClr val="2F5597"/>
    <a:srgbClr val="FFC000"/>
    <a:srgbClr val="5B9BD5"/>
    <a:srgbClr val="1D0C0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009" autoAdjust="0"/>
    <p:restoredTop sz="94660"/>
  </p:normalViewPr>
  <p:slideViewPr>
    <p:cSldViewPr snapToGrid="0">
      <p:cViewPr>
        <p:scale>
          <a:sx n="120" d="100"/>
          <a:sy n="120" d="100"/>
        </p:scale>
        <p:origin x="-780" y="-540"/>
      </p:cViewPr>
      <p:guideLst>
        <p:guide orient="horz" pos="2160"/>
        <p:guide pos="3840"/>
      </p:guideLst>
    </p:cSldViewPr>
  </p:slideViewPr>
  <p:notesTextViewPr>
    <p:cViewPr>
      <p:scale>
        <a:sx n="3" d="2"/>
        <a:sy n="3" d="2"/>
      </p:scale>
      <p:origin x="0" y="0"/>
    </p:cViewPr>
  </p:notesTextViewPr>
  <p:sorterViewPr>
    <p:cViewPr>
      <p:scale>
        <a:sx n="100" d="100"/>
        <a:sy n="100" d="100"/>
      </p:scale>
      <p:origin x="0" y="-8376"/>
    </p:cViewPr>
  </p:sorterViewPr>
  <p:notesViewPr>
    <p:cSldViewPr snapToGrid="0">
      <p:cViewPr varScale="1">
        <p:scale>
          <a:sx n="69" d="100"/>
          <a:sy n="69" d="100"/>
        </p:scale>
        <p:origin x="326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____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_____Microsoft_Excel1.xlsx"/></Relationships>
</file>

<file path=ppt/charts/_rels/chart3.xml.rels><?xml version="1.0" encoding="UTF-8" standalone="yes"?>
<Relationships xmlns="http://schemas.openxmlformats.org/package/2006/relationships"><Relationship Id="rId3" Type="http://schemas.openxmlformats.org/officeDocument/2006/relationships/package" Target="../embeddings/__________Microsoft_Excel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_____Microsoft_Excel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olidFill>
            </c:spPr>
            <c:extLst>
              <c:ext xmlns:c16="http://schemas.microsoft.com/office/drawing/2014/chart" uri="{C3380CC4-5D6E-409C-BE32-E72D297353CC}">
                <c16:uniqueId val="{00000001-73FC-4951-98E1-9DD50BE6E0EF}"/>
              </c:ext>
            </c:extLst>
          </c:dPt>
          <c:dPt>
            <c:idx val="1"/>
            <c:bubble3D val="0"/>
            <c:spPr>
              <a:solidFill>
                <a:schemeClr val="accent2">
                  <a:alpha val="70000"/>
                </a:schemeClr>
              </a:solidFill>
            </c:spPr>
            <c:extLst>
              <c:ext xmlns:c16="http://schemas.microsoft.com/office/drawing/2014/chart" uri="{C3380CC4-5D6E-409C-BE32-E72D297353CC}">
                <c16:uniqueId val="{00000003-73FC-4951-98E1-9DD50BE6E0EF}"/>
              </c:ext>
            </c:extLst>
          </c:dPt>
          <c:dPt>
            <c:idx val="2"/>
            <c:bubble3D val="0"/>
            <c:spPr>
              <a:solidFill>
                <a:schemeClr val="accent4">
                  <a:lumMod val="60000"/>
                  <a:lumOff val="40000"/>
                  <a:alpha val="40000"/>
                </a:schemeClr>
              </a:solidFill>
            </c:spPr>
            <c:extLst>
              <c:ext xmlns:c16="http://schemas.microsoft.com/office/drawing/2014/chart" uri="{C3380CC4-5D6E-409C-BE32-E72D297353CC}">
                <c16:uniqueId val="{00000005-73FC-4951-98E1-9DD50BE6E0EF}"/>
              </c:ext>
            </c:extLst>
          </c:dPt>
          <c:cat>
            <c:strRef>
              <c:f>Sheet1!$A$2:$A$4</c:f>
              <c:strCache>
                <c:ptCount val="3"/>
                <c:pt idx="0">
                  <c:v>1st Qtr</c:v>
                </c:pt>
                <c:pt idx="1">
                  <c:v>2nd Qtr</c:v>
                </c:pt>
                <c:pt idx="2">
                  <c:v>3rd Qtr</c:v>
                </c:pt>
              </c:strCache>
            </c:strRef>
          </c:cat>
          <c:val>
            <c:numRef>
              <c:f>Sheet1!$B$2:$B$4</c:f>
              <c:numCache>
                <c:formatCode>General</c:formatCode>
                <c:ptCount val="3"/>
                <c:pt idx="0">
                  <c:v>40</c:v>
                </c:pt>
                <c:pt idx="1">
                  <c:v>30</c:v>
                </c:pt>
                <c:pt idx="2">
                  <c:v>30</c:v>
                </c:pt>
              </c:numCache>
            </c:numRef>
          </c:val>
          <c:extLst>
            <c:ext xmlns:c16="http://schemas.microsoft.com/office/drawing/2014/chart" uri="{C3380CC4-5D6E-409C-BE32-E72D297353CC}">
              <c16:uniqueId val="{00000006-73FC-4951-98E1-9DD50BE6E0EF}"/>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th-TH"/>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c:spPr>
            <c:extLst>
              <c:ext xmlns:c16="http://schemas.microsoft.com/office/drawing/2014/chart" uri="{C3380CC4-5D6E-409C-BE32-E72D297353CC}">
                <c16:uniqueId val="{00000001-81D1-4F3D-A91A-DFA063A9D719}"/>
              </c:ext>
            </c:extLst>
          </c:dPt>
          <c:dPt>
            <c:idx val="1"/>
            <c:bubble3D val="0"/>
            <c:spPr>
              <a:solidFill>
                <a:schemeClr val="accent1">
                  <a:alpha val="70000"/>
                </a:schemeClr>
              </a:solidFill>
            </c:spPr>
            <c:extLst>
              <c:ext xmlns:c16="http://schemas.microsoft.com/office/drawing/2014/chart" uri="{C3380CC4-5D6E-409C-BE32-E72D297353CC}">
                <c16:uniqueId val="{00000003-81D1-4F3D-A91A-DFA063A9D719}"/>
              </c:ext>
            </c:extLst>
          </c:dPt>
          <c:dPt>
            <c:idx val="2"/>
            <c:bubble3D val="0"/>
            <c:spPr>
              <a:solidFill>
                <a:schemeClr val="accent1">
                  <a:alpha val="40000"/>
                </a:schemeClr>
              </a:solidFill>
            </c:spPr>
            <c:extLst>
              <c:ext xmlns:c16="http://schemas.microsoft.com/office/drawing/2014/chart" uri="{C3380CC4-5D6E-409C-BE32-E72D297353CC}">
                <c16:uniqueId val="{00000005-81D1-4F3D-A91A-DFA063A9D719}"/>
              </c:ext>
            </c:extLst>
          </c:dPt>
          <c:cat>
            <c:strRef>
              <c:f>Sheet1!$A$2:$A$4</c:f>
              <c:strCache>
                <c:ptCount val="3"/>
                <c:pt idx="0">
                  <c:v>1st Qtr</c:v>
                </c:pt>
                <c:pt idx="1">
                  <c:v>2nd Qtr</c:v>
                </c:pt>
                <c:pt idx="2">
                  <c:v>3rd Qtr</c:v>
                </c:pt>
              </c:strCache>
            </c:strRef>
          </c:cat>
          <c:val>
            <c:numRef>
              <c:f>Sheet1!$B$2:$B$4</c:f>
              <c:numCache>
                <c:formatCode>General</c:formatCode>
                <c:ptCount val="3"/>
                <c:pt idx="0">
                  <c:v>35</c:v>
                </c:pt>
                <c:pt idx="1">
                  <c:v>40</c:v>
                </c:pt>
                <c:pt idx="2">
                  <c:v>25</c:v>
                </c:pt>
              </c:numCache>
            </c:numRef>
          </c:val>
          <c:extLst>
            <c:ext xmlns:c16="http://schemas.microsoft.com/office/drawing/2014/chart" uri="{C3380CC4-5D6E-409C-BE32-E72D297353CC}">
              <c16:uniqueId val="{00000006-81D1-4F3D-A91A-DFA063A9D719}"/>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th-TH"/>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B198F"/>
              </a:solidFill>
              <a:ln w="19050">
                <a:solidFill>
                  <a:schemeClr val="lt1"/>
                </a:solidFill>
              </a:ln>
              <a:effectLst/>
            </c:spPr>
            <c:extLst>
              <c:ext xmlns:c16="http://schemas.microsoft.com/office/drawing/2014/chart" uri="{C3380CC4-5D6E-409C-BE32-E72D297353CC}">
                <c16:uniqueId val="{00000001-65C9-42AE-B8DA-65932B142D09}"/>
              </c:ext>
            </c:extLst>
          </c:dPt>
          <c:dPt>
            <c:idx val="1"/>
            <c:bubble3D val="0"/>
            <c:spPr>
              <a:solidFill>
                <a:srgbClr val="00A0D0"/>
              </a:solidFill>
              <a:ln w="19050">
                <a:solidFill>
                  <a:schemeClr val="lt1"/>
                </a:solidFill>
              </a:ln>
              <a:effectLst/>
            </c:spPr>
            <c:extLst>
              <c:ext xmlns:c16="http://schemas.microsoft.com/office/drawing/2014/chart" uri="{C3380CC4-5D6E-409C-BE32-E72D297353CC}">
                <c16:uniqueId val="{00000002-65C9-42AE-B8DA-65932B142D09}"/>
              </c:ext>
            </c:extLst>
          </c:dPt>
          <c:dPt>
            <c:idx val="2"/>
            <c:bubble3D val="0"/>
            <c:spPr>
              <a:solidFill>
                <a:srgbClr val="FB2F76"/>
              </a:solidFill>
              <a:ln w="19050">
                <a:solidFill>
                  <a:schemeClr val="lt1"/>
                </a:solidFill>
              </a:ln>
              <a:effectLst/>
            </c:spPr>
            <c:extLst>
              <c:ext xmlns:c16="http://schemas.microsoft.com/office/drawing/2014/chart" uri="{C3380CC4-5D6E-409C-BE32-E72D297353CC}">
                <c16:uniqueId val="{00000003-65C9-42AE-B8DA-65932B142D09}"/>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4-65C9-42AE-B8DA-65932B142D09}"/>
              </c:ext>
            </c:extLst>
          </c:dPt>
          <c:dLbls>
            <c:dLbl>
              <c:idx val="0"/>
              <c:layout>
                <c:manualLayout>
                  <c:x val="0.15469045830276065"/>
                  <c:y val="-3.9851713968872986E-2"/>
                </c:manualLayout>
              </c:layout>
              <c:tx>
                <c:rich>
                  <a:bodyPr/>
                  <a:lstStyle/>
                  <a:p>
                    <a:fld id="{E6A953FB-EEEB-45AC-9AF7-654F948D94FB}" type="CATEGORYNAME">
                      <a:rPr lang="en-US" sz="1800" b="1">
                        <a:solidFill>
                          <a:srgbClr val="002060"/>
                        </a:solidFill>
                      </a:rPr>
                      <a:pPr/>
                      <a:t>[CATEGORY NAME]</a:t>
                    </a:fld>
                    <a:endParaRPr lang="en-US" sz="1800" b="1" baseline="0" dirty="0">
                      <a:solidFill>
                        <a:srgbClr val="002060"/>
                      </a:solidFill>
                    </a:endParaRPr>
                  </a:p>
                  <a:p>
                    <a:fld id="{355922CB-65F6-445A-8E46-092E76CE8D88}" type="VALUE">
                      <a:rPr lang="en-US" sz="1800" b="1"/>
                      <a:pPr/>
                      <a:t>[VALUE]</a:t>
                    </a:fld>
                    <a:endParaRPr lang="en-US" sz="1800" b="1" baseline="0" dirty="0"/>
                  </a:p>
                  <a:p>
                    <a:fld id="{022C4592-F577-4A70-BF0E-A273AC9CF61C}" type="PERCENTAGE">
                      <a:rPr lang="en-US" sz="1800" b="1"/>
                      <a:pPr/>
                      <a:t>[PERCENTAGE]</a:t>
                    </a:fld>
                    <a:endParaRPr lang="th-TH"/>
                  </a:p>
                </c:rich>
              </c:tx>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65C9-42AE-B8DA-65932B142D09}"/>
                </c:ext>
              </c:extLst>
            </c:dLbl>
            <c:dLbl>
              <c:idx val="1"/>
              <c:layout>
                <c:manualLayout>
                  <c:x val="-0.1588156183931746"/>
                  <c:y val="4.7822161360322045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TH Sarabun New" panose="020B0500040200020003" pitchFamily="34" charset="-34"/>
                        <a:ea typeface="+mn-ea"/>
                        <a:cs typeface="TH Sarabun New" panose="020B0500040200020003" pitchFamily="34" charset="-34"/>
                      </a:defRPr>
                    </a:pPr>
                    <a:fld id="{ABC8898E-7B5E-4D5A-9414-354AF8105B3C}" type="CATEGORYNAME">
                      <a:rPr lang="en-US" sz="1800" b="1" dirty="0">
                        <a:solidFill>
                          <a:srgbClr val="002060"/>
                        </a:solidFill>
                        <a:latin typeface="TH Sarabun New" panose="020B0500040200020003" pitchFamily="34" charset="-34"/>
                        <a:cs typeface="TH Sarabun New" panose="020B0500040200020003" pitchFamily="34" charset="-34"/>
                      </a:rPr>
                      <a:pPr>
                        <a:defRPr sz="1800">
                          <a:latin typeface="TH Sarabun New" panose="020B0500040200020003" pitchFamily="34" charset="-34"/>
                          <a:cs typeface="TH Sarabun New" panose="020B0500040200020003" pitchFamily="34" charset="-34"/>
                        </a:defRPr>
                      </a:pPr>
                      <a:t>[CATEGORY NAME]</a:t>
                    </a:fld>
                    <a:endParaRPr lang="en-US" sz="1800" b="1" baseline="0" dirty="0">
                      <a:solidFill>
                        <a:srgbClr val="002060"/>
                      </a:solidFill>
                      <a:latin typeface="TH Sarabun New" panose="020B0500040200020003" pitchFamily="34" charset="-34"/>
                      <a:cs typeface="TH Sarabun New" panose="020B0500040200020003" pitchFamily="34" charset="-34"/>
                    </a:endParaRPr>
                  </a:p>
                  <a:p>
                    <a:pPr>
                      <a:defRPr sz="1800">
                        <a:latin typeface="TH Sarabun New" panose="020B0500040200020003" pitchFamily="34" charset="-34"/>
                        <a:cs typeface="TH Sarabun New" panose="020B0500040200020003" pitchFamily="34" charset="-34"/>
                      </a:defRPr>
                    </a:pPr>
                    <a:fld id="{ABED28EB-61A4-4A4D-882E-73E0F49FA062}" type="VALUE">
                      <a:rPr lang="en-US" sz="1800" b="1" dirty="0">
                        <a:latin typeface="TH Sarabun New" panose="020B0500040200020003" pitchFamily="34" charset="-34"/>
                        <a:cs typeface="TH Sarabun New" panose="020B0500040200020003" pitchFamily="34" charset="-34"/>
                      </a:rPr>
                      <a:pPr>
                        <a:defRPr sz="1800">
                          <a:latin typeface="TH Sarabun New" panose="020B0500040200020003" pitchFamily="34" charset="-34"/>
                          <a:cs typeface="TH Sarabun New" panose="020B0500040200020003" pitchFamily="34" charset="-34"/>
                        </a:defRPr>
                      </a:pPr>
                      <a:t>[VALUE]</a:t>
                    </a:fld>
                    <a:endParaRPr lang="en-US" sz="1800" b="1" baseline="0" dirty="0">
                      <a:latin typeface="TH Sarabun New" panose="020B0500040200020003" pitchFamily="34" charset="-34"/>
                      <a:cs typeface="TH Sarabun New" panose="020B0500040200020003" pitchFamily="34" charset="-34"/>
                    </a:endParaRPr>
                  </a:p>
                  <a:p>
                    <a:pPr>
                      <a:defRPr sz="1800">
                        <a:latin typeface="TH Sarabun New" panose="020B0500040200020003" pitchFamily="34" charset="-34"/>
                        <a:cs typeface="TH Sarabun New" panose="020B0500040200020003" pitchFamily="34" charset="-34"/>
                      </a:defRPr>
                    </a:pPr>
                    <a:fld id="{84ADBA07-FEF6-41DE-AD31-CAC57BDCD78F}" type="PERCENTAGE">
                      <a:rPr lang="en-US" sz="1800" b="1" dirty="0">
                        <a:latin typeface="TH Sarabun New" panose="020B0500040200020003" pitchFamily="34" charset="-34"/>
                        <a:cs typeface="TH Sarabun New" panose="020B0500040200020003" pitchFamily="34" charset="-34"/>
                      </a:rPr>
                      <a:pPr>
                        <a:defRPr sz="1800">
                          <a:latin typeface="TH Sarabun New" panose="020B0500040200020003" pitchFamily="34" charset="-34"/>
                          <a:cs typeface="TH Sarabun New" panose="020B0500040200020003" pitchFamily="34" charset="-34"/>
                        </a:defRPr>
                      </a:pPr>
                      <a:t>[PERCENTAGE]</a:t>
                    </a:fld>
                    <a:endParaRPr lang="th-TH"/>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TH Sarabun New" panose="020B0500040200020003" pitchFamily="34" charset="-34"/>
                      <a:ea typeface="+mn-ea"/>
                      <a:cs typeface="TH Sarabun New" panose="020B0500040200020003" pitchFamily="34" charset="-34"/>
                    </a:defRPr>
                  </a:pPr>
                  <a:endParaRPr lang="th-TH"/>
                </a:p>
              </c:txPr>
              <c:showLegendKey val="0"/>
              <c:showVal val="1"/>
              <c:showCatName val="1"/>
              <c:showSerName val="0"/>
              <c:showPercent val="1"/>
              <c:showBubbleSize val="0"/>
              <c:separator>
</c:separator>
              <c:extLst>
                <c:ext xmlns:c15="http://schemas.microsoft.com/office/drawing/2012/chart" uri="{CE6537A1-D6FC-4f65-9D91-7224C49458BB}">
                  <c15:layout>
                    <c:manualLayout>
                      <c:w val="0.13942766641688825"/>
                      <c:h val="0.19890000901631952"/>
                    </c:manualLayout>
                  </c15:layout>
                  <c15:dlblFieldTable/>
                  <c15:showDataLabelsRange val="0"/>
                </c:ext>
                <c:ext xmlns:c16="http://schemas.microsoft.com/office/drawing/2014/chart" uri="{C3380CC4-5D6E-409C-BE32-E72D297353CC}">
                  <c16:uniqueId val="{00000002-65C9-42AE-B8DA-65932B142D09}"/>
                </c:ext>
              </c:extLst>
            </c:dLbl>
            <c:dLbl>
              <c:idx val="2"/>
              <c:layout>
                <c:manualLayout>
                  <c:x val="-0.17428450181877"/>
                  <c:y val="-4.9150447228276682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TH Sarabun New" panose="020B0500040200020003" pitchFamily="34" charset="-34"/>
                        <a:ea typeface="+mn-ea"/>
                        <a:cs typeface="TH Sarabun New" panose="020B0500040200020003" pitchFamily="34" charset="-34"/>
                      </a:defRPr>
                    </a:pPr>
                    <a:fld id="{3D515692-3B92-4A8A-88B5-5312C1DFD9D3}" type="CATEGORYNAME">
                      <a:rPr lang="en-US" sz="1800" b="1" dirty="0">
                        <a:solidFill>
                          <a:srgbClr val="002060"/>
                        </a:solidFill>
                        <a:latin typeface="TH Sarabun New" panose="020B0500040200020003" pitchFamily="34" charset="-34"/>
                        <a:cs typeface="TH Sarabun New" panose="020B0500040200020003" pitchFamily="34" charset="-34"/>
                      </a:rPr>
                      <a:pPr>
                        <a:defRPr>
                          <a:latin typeface="TH Sarabun New" panose="020B0500040200020003" pitchFamily="34" charset="-34"/>
                          <a:cs typeface="TH Sarabun New" panose="020B0500040200020003" pitchFamily="34" charset="-34"/>
                        </a:defRPr>
                      </a:pPr>
                      <a:t>[CATEGORY NAME]</a:t>
                    </a:fld>
                    <a:endParaRPr lang="en-US" sz="1800" b="1" baseline="0" dirty="0">
                      <a:solidFill>
                        <a:srgbClr val="002060"/>
                      </a:solidFill>
                      <a:latin typeface="TH Sarabun New" panose="020B0500040200020003" pitchFamily="34" charset="-34"/>
                      <a:cs typeface="TH Sarabun New" panose="020B0500040200020003" pitchFamily="34" charset="-34"/>
                    </a:endParaRPr>
                  </a:p>
                  <a:p>
                    <a:pPr>
                      <a:defRPr>
                        <a:latin typeface="TH Sarabun New" panose="020B0500040200020003" pitchFamily="34" charset="-34"/>
                        <a:cs typeface="TH Sarabun New" panose="020B0500040200020003" pitchFamily="34" charset="-34"/>
                      </a:defRPr>
                    </a:pPr>
                    <a:fld id="{A9D352F7-3ADC-472F-A1A7-972295B93381}" type="VALUE">
                      <a:rPr lang="en-US" sz="1800" b="1" dirty="0">
                        <a:latin typeface="TH Sarabun New" panose="020B0500040200020003" pitchFamily="34" charset="-34"/>
                        <a:cs typeface="TH Sarabun New" panose="020B0500040200020003" pitchFamily="34" charset="-34"/>
                      </a:rPr>
                      <a:pPr>
                        <a:defRPr>
                          <a:latin typeface="TH Sarabun New" panose="020B0500040200020003" pitchFamily="34" charset="-34"/>
                          <a:cs typeface="TH Sarabun New" panose="020B0500040200020003" pitchFamily="34" charset="-34"/>
                        </a:defRPr>
                      </a:pPr>
                      <a:t>[VALUE]</a:t>
                    </a:fld>
                    <a:endParaRPr lang="en-US" sz="1800" b="1" baseline="0" dirty="0">
                      <a:latin typeface="TH Sarabun New" panose="020B0500040200020003" pitchFamily="34" charset="-34"/>
                      <a:cs typeface="TH Sarabun New" panose="020B0500040200020003" pitchFamily="34" charset="-34"/>
                    </a:endParaRPr>
                  </a:p>
                  <a:p>
                    <a:pPr>
                      <a:defRPr>
                        <a:latin typeface="TH Sarabun New" panose="020B0500040200020003" pitchFamily="34" charset="-34"/>
                        <a:cs typeface="TH Sarabun New" panose="020B0500040200020003" pitchFamily="34" charset="-34"/>
                      </a:defRPr>
                    </a:pPr>
                    <a:fld id="{5BCA745C-AE3D-4DEB-9EEE-F8F34BB66B0F}" type="PERCENTAGE">
                      <a:rPr lang="en-US" sz="1800" b="1" dirty="0">
                        <a:latin typeface="TH Sarabun New" panose="020B0500040200020003" pitchFamily="34" charset="-34"/>
                        <a:cs typeface="TH Sarabun New" panose="020B0500040200020003" pitchFamily="34" charset="-34"/>
                      </a:rPr>
                      <a:pPr>
                        <a:defRPr>
                          <a:latin typeface="TH Sarabun New" panose="020B0500040200020003" pitchFamily="34" charset="-34"/>
                          <a:cs typeface="TH Sarabun New" panose="020B0500040200020003" pitchFamily="34" charset="-34"/>
                        </a:defRPr>
                      </a:pPr>
                      <a:t>[PERCENTAGE]</a:t>
                    </a:fld>
                    <a:endParaRPr lang="th-TH"/>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TH Sarabun New" panose="020B0500040200020003" pitchFamily="34" charset="-34"/>
                      <a:ea typeface="+mn-ea"/>
                      <a:cs typeface="TH Sarabun New" panose="020B0500040200020003" pitchFamily="34" charset="-34"/>
                    </a:defRPr>
                  </a:pPr>
                  <a:endParaRPr lang="th-TH"/>
                </a:p>
              </c:txPr>
              <c:showLegendKey val="0"/>
              <c:showVal val="1"/>
              <c:showCatName val="1"/>
              <c:showSerName val="0"/>
              <c:showPercent val="1"/>
              <c:showBubbleSize val="0"/>
              <c:separator>
</c:separator>
              <c:extLst>
                <c:ext xmlns:c15="http://schemas.microsoft.com/office/drawing/2012/chart" uri="{CE6537A1-D6FC-4f65-9D91-7224C49458BB}">
                  <c15:layout>
                    <c:manualLayout>
                      <c:w val="0.12885707056385931"/>
                      <c:h val="0.16426876497969445"/>
                    </c:manualLayout>
                  </c15:layout>
                  <c15:dlblFieldTable/>
                  <c15:showDataLabelsRange val="0"/>
                </c:ext>
                <c:ext xmlns:c16="http://schemas.microsoft.com/office/drawing/2014/chart" uri="{C3380CC4-5D6E-409C-BE32-E72D297353CC}">
                  <c16:uniqueId val="{00000003-65C9-42AE-B8DA-65932B142D09}"/>
                </c:ext>
              </c:extLst>
            </c:dLbl>
            <c:dLbl>
              <c:idx val="3"/>
              <c:layout>
                <c:manualLayout>
                  <c:x val="-0.16706569496698148"/>
                  <c:y val="-0.10336469313492067"/>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TH Sarabun New" panose="020B0500040200020003" pitchFamily="34" charset="-34"/>
                        <a:ea typeface="+mn-ea"/>
                        <a:cs typeface="TH Sarabun New" panose="020B0500040200020003" pitchFamily="34" charset="-34"/>
                      </a:defRPr>
                    </a:pPr>
                    <a:fld id="{67D4D3CE-B0F9-4E35-A366-2A1BAED44F9C}" type="CATEGORYNAME">
                      <a:rPr lang="en-US" sz="1800" b="1" dirty="0">
                        <a:solidFill>
                          <a:srgbClr val="002060"/>
                        </a:solidFill>
                        <a:latin typeface="TH Sarabun New" panose="020B0500040200020003" pitchFamily="34" charset="-34"/>
                        <a:cs typeface="TH Sarabun New" panose="020B0500040200020003" pitchFamily="34" charset="-34"/>
                      </a:rPr>
                      <a:pPr>
                        <a:defRPr>
                          <a:latin typeface="TH Sarabun New" panose="020B0500040200020003" pitchFamily="34" charset="-34"/>
                          <a:cs typeface="TH Sarabun New" panose="020B0500040200020003" pitchFamily="34" charset="-34"/>
                        </a:defRPr>
                      </a:pPr>
                      <a:t>[CATEGORY NAME]</a:t>
                    </a:fld>
                    <a:endParaRPr lang="en-US" sz="1800" b="1" baseline="0" dirty="0">
                      <a:solidFill>
                        <a:srgbClr val="002060"/>
                      </a:solidFill>
                      <a:latin typeface="TH Sarabun New" panose="020B0500040200020003" pitchFamily="34" charset="-34"/>
                      <a:cs typeface="TH Sarabun New" panose="020B0500040200020003" pitchFamily="34" charset="-34"/>
                    </a:endParaRPr>
                  </a:p>
                  <a:p>
                    <a:pPr>
                      <a:defRPr>
                        <a:latin typeface="TH Sarabun New" panose="020B0500040200020003" pitchFamily="34" charset="-34"/>
                        <a:cs typeface="TH Sarabun New" panose="020B0500040200020003" pitchFamily="34" charset="-34"/>
                      </a:defRPr>
                    </a:pPr>
                    <a:fld id="{40F880C9-EE4E-40ED-90A9-E18C207611D2}" type="VALUE">
                      <a:rPr lang="en-US" sz="1800" b="1" dirty="0">
                        <a:latin typeface="TH Sarabun New" panose="020B0500040200020003" pitchFamily="34" charset="-34"/>
                        <a:cs typeface="TH Sarabun New" panose="020B0500040200020003" pitchFamily="34" charset="-34"/>
                      </a:rPr>
                      <a:pPr>
                        <a:defRPr>
                          <a:latin typeface="TH Sarabun New" panose="020B0500040200020003" pitchFamily="34" charset="-34"/>
                          <a:cs typeface="TH Sarabun New" panose="020B0500040200020003" pitchFamily="34" charset="-34"/>
                        </a:defRPr>
                      </a:pPr>
                      <a:t>[VALUE]</a:t>
                    </a:fld>
                    <a:endParaRPr lang="en-US" sz="1800" b="1" baseline="0" dirty="0">
                      <a:latin typeface="TH Sarabun New" panose="020B0500040200020003" pitchFamily="34" charset="-34"/>
                      <a:cs typeface="TH Sarabun New" panose="020B0500040200020003" pitchFamily="34" charset="-34"/>
                    </a:endParaRPr>
                  </a:p>
                  <a:p>
                    <a:pPr>
                      <a:defRPr>
                        <a:latin typeface="TH Sarabun New" panose="020B0500040200020003" pitchFamily="34" charset="-34"/>
                        <a:cs typeface="TH Sarabun New" panose="020B0500040200020003" pitchFamily="34" charset="-34"/>
                      </a:defRPr>
                    </a:pPr>
                    <a:fld id="{F7FDA2C6-27B0-4CD4-928B-75B877BB8D39}" type="PERCENTAGE">
                      <a:rPr lang="en-US" sz="1800" b="1" dirty="0">
                        <a:latin typeface="TH Sarabun New" panose="020B0500040200020003" pitchFamily="34" charset="-34"/>
                        <a:cs typeface="TH Sarabun New" panose="020B0500040200020003" pitchFamily="34" charset="-34"/>
                      </a:rPr>
                      <a:pPr>
                        <a:defRPr>
                          <a:latin typeface="TH Sarabun New" panose="020B0500040200020003" pitchFamily="34" charset="-34"/>
                          <a:cs typeface="TH Sarabun New" panose="020B0500040200020003" pitchFamily="34" charset="-34"/>
                        </a:defRPr>
                      </a:pPr>
                      <a:t>[PERCENTAGE]</a:t>
                    </a:fld>
                    <a:endParaRPr lang="th-TH"/>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TH Sarabun New" panose="020B0500040200020003" pitchFamily="34" charset="-34"/>
                      <a:ea typeface="+mn-ea"/>
                      <a:cs typeface="TH Sarabun New" panose="020B0500040200020003" pitchFamily="34" charset="-34"/>
                    </a:defRPr>
                  </a:pPr>
                  <a:endParaRPr lang="th-TH"/>
                </a:p>
              </c:txPr>
              <c:showLegendKey val="0"/>
              <c:showVal val="1"/>
              <c:showCatName val="1"/>
              <c:showSerName val="0"/>
              <c:showPercent val="1"/>
              <c:showBubbleSize val="0"/>
              <c:separator>
</c:separator>
              <c:extLst>
                <c:ext xmlns:c15="http://schemas.microsoft.com/office/drawing/2012/chart" uri="{CE6537A1-D6FC-4f65-9D91-7224C49458BB}">
                  <c15:layout>
                    <c:manualLayout>
                      <c:w val="0.16770508219463293"/>
                      <c:h val="0.16860470967303676"/>
                    </c:manualLayout>
                  </c15:layout>
                  <c15:dlblFieldTable/>
                  <c15:showDataLabelsRange val="0"/>
                </c:ext>
                <c:ext xmlns:c16="http://schemas.microsoft.com/office/drawing/2014/chart" uri="{C3380CC4-5D6E-409C-BE32-E72D297353CC}">
                  <c16:uniqueId val="{00000004-65C9-42AE-B8DA-65932B142D0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TH Sarabun New" panose="020B0500040200020003" pitchFamily="34" charset="-34"/>
                    <a:ea typeface="+mn-ea"/>
                    <a:cs typeface="TH Sarabun New" panose="020B0500040200020003" pitchFamily="34" charset="-34"/>
                  </a:defRPr>
                </a:pPr>
                <a:endParaRPr lang="th-TH"/>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5C9-42AE-B8DA-65932B142D09}"/>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H Sarabun New" panose="020B0500040200020003" pitchFamily="34" charset="-34"/>
              <a:ea typeface="+mn-ea"/>
              <a:cs typeface="TH Sarabun New" panose="020B0500040200020003" pitchFamily="34" charset="-34"/>
            </a:defRPr>
          </a:pPr>
          <a:endParaRPr lang="th-TH"/>
        </a:p>
      </c:txPr>
    </c:legend>
    <c:plotVisOnly val="1"/>
    <c:dispBlanksAs val="gap"/>
    <c:showDLblsOverMax val="0"/>
  </c:chart>
  <c:spPr>
    <a:noFill/>
    <a:ln>
      <a:noFill/>
    </a:ln>
    <a:effectLst/>
  </c:spPr>
  <c:txPr>
    <a:bodyPr/>
    <a:lstStyle/>
    <a:p>
      <a:pPr>
        <a:defRPr/>
      </a:pPr>
      <a:endParaRPr lang="th-TH"/>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TH Sarabun New" panose="020B0500040200020003" pitchFamily="34" charset="-34"/>
              <a:ea typeface="+mn-ea"/>
              <a:cs typeface="TH Sarabun New" panose="020B0500040200020003" pitchFamily="34" charset="-34"/>
            </a:defRPr>
          </a:pPr>
          <a:endParaRPr lang="th-TH"/>
        </a:p>
      </c:txPr>
    </c:title>
    <c:autoTitleDeleted val="0"/>
    <c:plotArea>
      <c:layout/>
      <c:lineChart>
        <c:grouping val="standard"/>
        <c:varyColors val="0"/>
        <c:ser>
          <c:idx val="0"/>
          <c:order val="0"/>
          <c:tx>
            <c:strRef>
              <c:f>Sheet1!$B$1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0-5FC6-4128-B5F7-A9A8A2AD593E}"/>
            </c:ext>
          </c:extLst>
        </c:ser>
        <c:dLbls>
          <c:showLegendKey val="0"/>
          <c:showVal val="0"/>
          <c:showCatName val="0"/>
          <c:showSerName val="0"/>
          <c:showPercent val="0"/>
          <c:showBubbleSize val="0"/>
        </c:dLbls>
        <c:smooth val="0"/>
        <c:axId val="381159519"/>
        <c:axId val="381157023"/>
      </c:lineChart>
      <c:catAx>
        <c:axId val="381159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H Sarabun New" panose="020B0500040200020003" pitchFamily="34" charset="-34"/>
                <a:ea typeface="+mn-ea"/>
                <a:cs typeface="TH Sarabun New" panose="020B0500040200020003" pitchFamily="34" charset="-34"/>
              </a:defRPr>
            </a:pPr>
            <a:endParaRPr lang="th-TH"/>
          </a:p>
        </c:txPr>
        <c:crossAx val="381157023"/>
        <c:crosses val="autoZero"/>
        <c:auto val="1"/>
        <c:lblAlgn val="ctr"/>
        <c:lblOffset val="100"/>
        <c:noMultiLvlLbl val="0"/>
      </c:catAx>
      <c:valAx>
        <c:axId val="3811570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H Sarabun New" panose="020B0500040200020003" pitchFamily="34" charset="-34"/>
                <a:ea typeface="+mn-ea"/>
                <a:cs typeface="TH Sarabun New" panose="020B0500040200020003" pitchFamily="34" charset="-34"/>
              </a:defRPr>
            </a:pPr>
            <a:endParaRPr lang="th-TH"/>
          </a:p>
        </c:txPr>
        <c:crossAx val="381159519"/>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H Sarabun New" panose="020B0500040200020003" pitchFamily="34" charset="-34"/>
          <a:cs typeface="TH Sarabun New" panose="020B0500040200020003" pitchFamily="34" charset="-34"/>
        </a:defRPr>
      </a:pPr>
      <a:endParaRPr lang="th-T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99C06D-6DB0-4D53-80AF-936C4C7822EE}" type="datetimeFigureOut">
              <a:rPr lang="th-TH" smtClean="0"/>
              <a:t>04/03/64</a:t>
            </a:fld>
            <a:endParaRPr lang="th-TH"/>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661149-6550-4E66-86B6-3C4D4EF1DE32}" type="slidenum">
              <a:rPr lang="th-TH" smtClean="0"/>
              <a:t>‹#›</a:t>
            </a:fld>
            <a:endParaRPr lang="th-TH"/>
          </a:p>
        </p:txBody>
      </p:sp>
    </p:spTree>
    <p:extLst>
      <p:ext uri="{BB962C8B-B14F-4D97-AF65-F5344CB8AC3E}">
        <p14:creationId xmlns:p14="http://schemas.microsoft.com/office/powerpoint/2010/main" val="309795977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4365" b="15168"/>
          <a:stretch/>
        </p:blipFill>
        <p:spPr>
          <a:xfrm>
            <a:off x="399886" y="332508"/>
            <a:ext cx="11431029" cy="6130637"/>
          </a:xfrm>
          <a:prstGeom prst="rect">
            <a:avLst/>
          </a:prstGeom>
        </p:spPr>
      </p:pic>
      <p:sp>
        <p:nvSpPr>
          <p:cNvPr id="4" name="Date Placeholder 3"/>
          <p:cNvSpPr>
            <a:spLocks noGrp="1"/>
          </p:cNvSpPr>
          <p:nvPr>
            <p:ph type="dt" sz="half" idx="10"/>
          </p:nvPr>
        </p:nvSpPr>
        <p:spPr>
          <a:xfrm>
            <a:off x="418072" y="6492877"/>
            <a:ext cx="1559011" cy="365125"/>
          </a:xfrm>
          <a:prstGeom prst="rect">
            <a:avLst/>
          </a:prstGeom>
        </p:spPr>
        <p:txBody>
          <a:bodyPr anchor="ctr"/>
          <a:lstStyle>
            <a:lvl1pPr>
              <a:defRPr>
                <a:latin typeface="TH Sarabun New" panose="020B0500040200020003" pitchFamily="34" charset="-34"/>
                <a:cs typeface="TH Sarabun New" panose="020B0500040200020003" pitchFamily="34" charset="-34"/>
              </a:defRPr>
            </a:lvl1pPr>
          </a:lstStyle>
          <a:p>
            <a:fld id="{DF0A2655-21E8-41BF-8CC9-BA5778742A2A}" type="datetimeFigureOut">
              <a:rPr lang="th-TH" smtClean="0"/>
              <a:pPr/>
              <a:t>04/03/64</a:t>
            </a:fld>
            <a:endParaRPr lang="th-TH"/>
          </a:p>
        </p:txBody>
      </p:sp>
      <p:sp>
        <p:nvSpPr>
          <p:cNvPr id="5" name="Footer Placeholder 4"/>
          <p:cNvSpPr>
            <a:spLocks noGrp="1"/>
          </p:cNvSpPr>
          <p:nvPr>
            <p:ph type="ftr" sz="quarter" idx="11"/>
          </p:nvPr>
        </p:nvSpPr>
        <p:spPr>
          <a:xfrm>
            <a:off x="2234514" y="6492877"/>
            <a:ext cx="3836773" cy="365125"/>
          </a:xfrm>
          <a:prstGeom prst="rect">
            <a:avLst/>
          </a:prstGeom>
        </p:spPr>
        <p:txBody>
          <a:bodyPr anchor="ctr"/>
          <a:lstStyle>
            <a:lvl1pPr>
              <a:defRPr>
                <a:latin typeface="TH Sarabun New" panose="020B0500040200020003" pitchFamily="34" charset="-34"/>
                <a:cs typeface="TH Sarabun New" panose="020B0500040200020003" pitchFamily="34" charset="-34"/>
              </a:defRPr>
            </a:lvl1pPr>
          </a:lstStyle>
          <a:p>
            <a:endParaRPr lang="th-TH" dirty="0"/>
          </a:p>
        </p:txBody>
      </p:sp>
      <p:sp>
        <p:nvSpPr>
          <p:cNvPr id="6" name="Slide Number Placeholder 5"/>
          <p:cNvSpPr>
            <a:spLocks noGrp="1"/>
          </p:cNvSpPr>
          <p:nvPr>
            <p:ph type="sldNum" sz="quarter" idx="12"/>
          </p:nvPr>
        </p:nvSpPr>
        <p:spPr>
          <a:xfrm>
            <a:off x="10819837" y="6492877"/>
            <a:ext cx="1037968" cy="365125"/>
          </a:xfrm>
          <a:prstGeom prst="rect">
            <a:avLst/>
          </a:prstGeom>
        </p:spPr>
        <p:txBody>
          <a:bodyPr anchor="ctr"/>
          <a:lstStyle>
            <a:lvl1pPr>
              <a:defRPr>
                <a:latin typeface="TH Sarabun New" panose="020B0500040200020003" pitchFamily="34" charset="-34"/>
                <a:cs typeface="TH Sarabun New" panose="020B0500040200020003" pitchFamily="34" charset="-34"/>
              </a:defRPr>
            </a:lvl1pPr>
          </a:lstStyle>
          <a:p>
            <a:fld id="{1A344547-76FE-4008-BC4F-1E53166CDCE7}" type="slidenum">
              <a:rPr lang="th-TH" smtClean="0"/>
              <a:pPr/>
              <a:t>‹#›</a:t>
            </a:fld>
            <a:endParaRPr lang="th-TH"/>
          </a:p>
        </p:txBody>
      </p:sp>
      <p:sp>
        <p:nvSpPr>
          <p:cNvPr id="13" name="Rectangle 12"/>
          <p:cNvSpPr/>
          <p:nvPr userDrawn="1"/>
        </p:nvSpPr>
        <p:spPr>
          <a:xfrm>
            <a:off x="2346239" y="1691547"/>
            <a:ext cx="7614000" cy="354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th-TH" sz="2100" dirty="0">
              <a:ln>
                <a:noFill/>
              </a:ln>
              <a:solidFill>
                <a:schemeClr val="bg1"/>
              </a:solidFill>
              <a:latin typeface="TH Sarabun New" panose="020B0500040200020003" pitchFamily="34" charset="-34"/>
              <a:cs typeface="TH Sarabun New" panose="020B0500040200020003" pitchFamily="34" charset="-34"/>
            </a:endParaRPr>
          </a:p>
        </p:txBody>
      </p:sp>
      <p:sp>
        <p:nvSpPr>
          <p:cNvPr id="2" name="Title 1"/>
          <p:cNvSpPr>
            <a:spLocks noGrp="1"/>
          </p:cNvSpPr>
          <p:nvPr>
            <p:ph type="ctrTitle"/>
          </p:nvPr>
        </p:nvSpPr>
        <p:spPr>
          <a:xfrm>
            <a:off x="2358339" y="1691548"/>
            <a:ext cx="7604812" cy="1885091"/>
          </a:xfrm>
          <a:prstGeom prst="rect">
            <a:avLst/>
          </a:prstGeom>
        </p:spPr>
        <p:txBody>
          <a:bodyPr anchor="ctr"/>
          <a:lstStyle>
            <a:lvl1pPr algn="ctr">
              <a:defRPr sz="4500" b="1">
                <a:ln>
                  <a:noFill/>
                </a:ln>
                <a:solidFill>
                  <a:schemeClr val="bg1"/>
                </a:solidFill>
                <a:latin typeface="TH Sarabun New" panose="020B0500040200020003" pitchFamily="34" charset="-34"/>
                <a:cs typeface="TH Sarabun New" panose="020B0500040200020003" pitchFamily="34" charset="-34"/>
              </a:defRPr>
            </a:lvl1pPr>
          </a:lstStyle>
          <a:p>
            <a:r>
              <a:rPr lang="en-US" dirty="0" smtClean="0"/>
              <a:t>Click to edit Master title style</a:t>
            </a:r>
            <a:endParaRPr lang="th-TH" dirty="0"/>
          </a:p>
        </p:txBody>
      </p:sp>
      <p:sp>
        <p:nvSpPr>
          <p:cNvPr id="3" name="Subtitle 2"/>
          <p:cNvSpPr>
            <a:spLocks noGrp="1"/>
          </p:cNvSpPr>
          <p:nvPr>
            <p:ph type="subTitle" idx="1"/>
          </p:nvPr>
        </p:nvSpPr>
        <p:spPr>
          <a:xfrm>
            <a:off x="2358339" y="3876378"/>
            <a:ext cx="7604812" cy="1307280"/>
          </a:xfrm>
          <a:prstGeom prst="rect">
            <a:avLst/>
          </a:prstGeom>
        </p:spPr>
        <p:txBody>
          <a:bodyPr anchor="ctr"/>
          <a:lstStyle>
            <a:lvl1pPr marL="0" indent="0" algn="ctr">
              <a:buNone/>
              <a:defRPr sz="2400" b="1">
                <a:solidFill>
                  <a:schemeClr val="bg1"/>
                </a:solidFill>
                <a:latin typeface="TH Sarabun New" panose="020B0500040200020003" pitchFamily="34" charset="-34"/>
                <a:cs typeface="TH Sarabun New" panose="020B0500040200020003" pitchFamily="34" charset="-34"/>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th-TH" dirty="0"/>
          </a:p>
        </p:txBody>
      </p:sp>
    </p:spTree>
    <p:extLst>
      <p:ext uri="{BB962C8B-B14F-4D97-AF65-F5344CB8AC3E}">
        <p14:creationId xmlns:p14="http://schemas.microsoft.com/office/powerpoint/2010/main" val="2441799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 Slide Master 09">
    <p:spTree>
      <p:nvGrpSpPr>
        <p:cNvPr id="1" name=""/>
        <p:cNvGrpSpPr/>
        <p:nvPr/>
      </p:nvGrpSpPr>
      <p:grpSpPr>
        <a:xfrm>
          <a:off x="0" y="0"/>
          <a:ext cx="0" cy="0"/>
          <a:chOff x="0" y="0"/>
          <a:chExt cx="0" cy="0"/>
        </a:xfrm>
      </p:grpSpPr>
      <p:sp>
        <p:nvSpPr>
          <p:cNvPr id="2" name="Title 1"/>
          <p:cNvSpPr>
            <a:spLocks noGrp="1"/>
          </p:cNvSpPr>
          <p:nvPr>
            <p:ph type="title"/>
          </p:nvPr>
        </p:nvSpPr>
        <p:spPr>
          <a:xfrm>
            <a:off x="1196987" y="381000"/>
            <a:ext cx="10204440" cy="1130300"/>
          </a:xfrm>
          <a:prstGeom prst="rect">
            <a:avLst/>
          </a:prstGeom>
        </p:spPr>
        <p:txBody>
          <a:bodyPr anchor="ctr"/>
          <a:lstStyle>
            <a:lvl1pPr algn="ctr">
              <a:defRPr sz="4400"/>
            </a:lvl1pPr>
          </a:lstStyle>
          <a:p>
            <a:r>
              <a:rPr lang="en-US" smtClean="0"/>
              <a:t>Click to edit Master title style</a:t>
            </a:r>
            <a:endParaRPr lang="th-TH"/>
          </a:p>
        </p:txBody>
      </p:sp>
      <p:sp>
        <p:nvSpPr>
          <p:cNvPr id="4" name="Text Placeholder 3"/>
          <p:cNvSpPr>
            <a:spLocks noGrp="1"/>
          </p:cNvSpPr>
          <p:nvPr>
            <p:ph type="body" sz="quarter" idx="14"/>
          </p:nvPr>
        </p:nvSpPr>
        <p:spPr>
          <a:xfrm>
            <a:off x="4485038" y="1953804"/>
            <a:ext cx="6916389" cy="4249052"/>
          </a:xfrm>
          <a:prstGeom prst="rect">
            <a:avLst/>
          </a:prstGeom>
        </p:spPr>
        <p:txBody>
          <a:bodyPr/>
          <a:lstStyle>
            <a:lvl1pPr>
              <a:defRPr sz="3200"/>
            </a:lvl1pPr>
            <a:lvl2pPr>
              <a:defRPr sz="2800"/>
            </a:lvl2pPr>
            <a:lvl3pPr>
              <a:defRPr sz="2000"/>
            </a:lvl3pPr>
            <a:lvl4pPr>
              <a:defRPr sz="1800"/>
            </a:lvl4pPr>
            <a:lvl5pPr>
              <a:defRPr sz="18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th-TH" dirty="0"/>
          </a:p>
        </p:txBody>
      </p:sp>
      <p:sp>
        <p:nvSpPr>
          <p:cNvPr id="5" name="Rectangle 4"/>
          <p:cNvSpPr/>
          <p:nvPr userDrawn="1"/>
        </p:nvSpPr>
        <p:spPr>
          <a:xfrm>
            <a:off x="2" y="2"/>
            <a:ext cx="561975" cy="27066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th-TH" sz="2100"/>
          </a:p>
        </p:txBody>
      </p:sp>
      <p:sp>
        <p:nvSpPr>
          <p:cNvPr id="6" name="Rectangle 5"/>
          <p:cNvSpPr/>
          <p:nvPr userDrawn="1"/>
        </p:nvSpPr>
        <p:spPr>
          <a:xfrm>
            <a:off x="561977" y="0"/>
            <a:ext cx="390545" cy="55245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th-TH" sz="2100"/>
          </a:p>
        </p:txBody>
      </p:sp>
      <p:sp>
        <p:nvSpPr>
          <p:cNvPr id="7" name="Rectangle 6"/>
          <p:cNvSpPr/>
          <p:nvPr userDrawn="1"/>
        </p:nvSpPr>
        <p:spPr>
          <a:xfrm>
            <a:off x="7839076" y="6524627"/>
            <a:ext cx="4352925" cy="3333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th-TH" sz="2100"/>
          </a:p>
        </p:txBody>
      </p:sp>
      <p:sp>
        <p:nvSpPr>
          <p:cNvPr id="50" name="Rectangle 49"/>
          <p:cNvSpPr/>
          <p:nvPr userDrawn="1"/>
        </p:nvSpPr>
        <p:spPr>
          <a:xfrm>
            <a:off x="7620001" y="6524626"/>
            <a:ext cx="228601" cy="3333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th-TH" sz="2100"/>
          </a:p>
        </p:txBody>
      </p:sp>
      <p:grpSp>
        <p:nvGrpSpPr>
          <p:cNvPr id="64" name="Group 63">
            <a:extLst>
              <a:ext uri="{FF2B5EF4-FFF2-40B4-BE49-F238E27FC236}">
                <a16:creationId xmlns:a16="http://schemas.microsoft.com/office/drawing/2014/main" id="{D4E14D27-AD6A-4547-8A35-F0A6A7B2B893}"/>
              </a:ext>
            </a:extLst>
          </p:cNvPr>
          <p:cNvGrpSpPr/>
          <p:nvPr userDrawn="1"/>
        </p:nvGrpSpPr>
        <p:grpSpPr>
          <a:xfrm>
            <a:off x="952522" y="1511300"/>
            <a:ext cx="2794675" cy="5216053"/>
            <a:chOff x="3501572" y="3178065"/>
            <a:chExt cx="1340593" cy="2737838"/>
          </a:xfrm>
        </p:grpSpPr>
        <p:sp>
          <p:nvSpPr>
            <p:cNvPr id="65" name="Freeform: Shape 3">
              <a:extLst>
                <a:ext uri="{FF2B5EF4-FFF2-40B4-BE49-F238E27FC236}">
                  <a16:creationId xmlns:a16="http://schemas.microsoft.com/office/drawing/2014/main" id="{1FFFD2AF-5064-446A-95B2-FCACE1D003DC}"/>
                </a:ext>
              </a:extLst>
            </p:cNvPr>
            <p:cNvSpPr/>
            <p:nvPr/>
          </p:nvSpPr>
          <p:spPr>
            <a:xfrm>
              <a:off x="3504727" y="361234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pPr defTabSz="914286"/>
              <a:endParaRPr lang="en-US" sz="1800">
                <a:solidFill>
                  <a:prstClr val="black"/>
                </a:solidFill>
              </a:endParaRPr>
            </a:p>
          </p:txBody>
        </p:sp>
        <p:sp>
          <p:nvSpPr>
            <p:cNvPr id="66" name="Freeform: Shape 4">
              <a:extLst>
                <a:ext uri="{FF2B5EF4-FFF2-40B4-BE49-F238E27FC236}">
                  <a16:creationId xmlns:a16="http://schemas.microsoft.com/office/drawing/2014/main" id="{CED64445-B2E0-4D7E-8491-252F042F0F6D}"/>
                </a:ext>
              </a:extLst>
            </p:cNvPr>
            <p:cNvSpPr/>
            <p:nvPr/>
          </p:nvSpPr>
          <p:spPr>
            <a:xfrm>
              <a:off x="3501572" y="3832628"/>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pPr defTabSz="914286"/>
              <a:endParaRPr lang="en-US" sz="1800">
                <a:solidFill>
                  <a:prstClr val="black"/>
                </a:solidFill>
              </a:endParaRPr>
            </a:p>
          </p:txBody>
        </p:sp>
        <p:sp>
          <p:nvSpPr>
            <p:cNvPr id="67" name="Freeform: Shape 5">
              <a:extLst>
                <a:ext uri="{FF2B5EF4-FFF2-40B4-BE49-F238E27FC236}">
                  <a16:creationId xmlns:a16="http://schemas.microsoft.com/office/drawing/2014/main" id="{BA429A64-82C5-47BC-985E-3FDFE804E532}"/>
                </a:ext>
              </a:extLst>
            </p:cNvPr>
            <p:cNvSpPr/>
            <p:nvPr/>
          </p:nvSpPr>
          <p:spPr>
            <a:xfrm>
              <a:off x="4776088" y="3829483"/>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pPr defTabSz="914286"/>
              <a:endParaRPr lang="en-US" sz="1800">
                <a:solidFill>
                  <a:prstClr val="black"/>
                </a:solidFill>
              </a:endParaRPr>
            </a:p>
          </p:txBody>
        </p:sp>
        <p:sp>
          <p:nvSpPr>
            <p:cNvPr id="68" name="Freeform: Shape 6">
              <a:extLst>
                <a:ext uri="{FF2B5EF4-FFF2-40B4-BE49-F238E27FC236}">
                  <a16:creationId xmlns:a16="http://schemas.microsoft.com/office/drawing/2014/main" id="{D8DF180B-C394-4B18-8CF3-2228F33ED174}"/>
                </a:ext>
              </a:extLst>
            </p:cNvPr>
            <p:cNvSpPr/>
            <p:nvPr/>
          </p:nvSpPr>
          <p:spPr>
            <a:xfrm>
              <a:off x="3520450" y="3178065"/>
              <a:ext cx="1321715" cy="2737838"/>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pPr defTabSz="914286"/>
              <a:endParaRPr lang="en-US" sz="1800">
                <a:solidFill>
                  <a:prstClr val="black"/>
                </a:solidFill>
              </a:endParaRPr>
            </a:p>
          </p:txBody>
        </p:sp>
        <p:sp>
          <p:nvSpPr>
            <p:cNvPr id="69" name="Freeform: Shape 7">
              <a:extLst>
                <a:ext uri="{FF2B5EF4-FFF2-40B4-BE49-F238E27FC236}">
                  <a16:creationId xmlns:a16="http://schemas.microsoft.com/office/drawing/2014/main" id="{8B1C391E-60EC-4442-81F5-E5BD8E5FB94B}"/>
                </a:ext>
              </a:extLst>
            </p:cNvPr>
            <p:cNvSpPr/>
            <p:nvPr/>
          </p:nvSpPr>
          <p:spPr>
            <a:xfrm>
              <a:off x="3529897" y="3190649"/>
              <a:ext cx="1290246" cy="2706368"/>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pPr defTabSz="914286"/>
              <a:endParaRPr lang="en-US" sz="1800">
                <a:solidFill>
                  <a:prstClr val="black"/>
                </a:solidFill>
              </a:endParaRPr>
            </a:p>
          </p:txBody>
        </p:sp>
        <p:sp>
          <p:nvSpPr>
            <p:cNvPr id="70" name="Freeform: Shape 8">
              <a:extLst>
                <a:ext uri="{FF2B5EF4-FFF2-40B4-BE49-F238E27FC236}">
                  <a16:creationId xmlns:a16="http://schemas.microsoft.com/office/drawing/2014/main" id="{E1042DFF-AC0C-4A34-B83D-F94290F8566A}"/>
                </a:ext>
              </a:extLst>
            </p:cNvPr>
            <p:cNvSpPr/>
            <p:nvPr/>
          </p:nvSpPr>
          <p:spPr>
            <a:xfrm>
              <a:off x="3627447" y="3596606"/>
              <a:ext cx="1101430" cy="1951102"/>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pPr defTabSz="914286"/>
              <a:endParaRPr lang="en-US" sz="1800" dirty="0">
                <a:solidFill>
                  <a:prstClr val="black"/>
                </a:solidFill>
              </a:endParaRPr>
            </a:p>
          </p:txBody>
        </p:sp>
        <p:grpSp>
          <p:nvGrpSpPr>
            <p:cNvPr id="71" name="Group 70">
              <a:extLst>
                <a:ext uri="{FF2B5EF4-FFF2-40B4-BE49-F238E27FC236}">
                  <a16:creationId xmlns:a16="http://schemas.microsoft.com/office/drawing/2014/main" id="{4033404E-34F2-4512-89D1-3226AA01335F}"/>
                </a:ext>
              </a:extLst>
            </p:cNvPr>
            <p:cNvGrpSpPr/>
            <p:nvPr/>
          </p:nvGrpSpPr>
          <p:grpSpPr>
            <a:xfrm>
              <a:off x="4088508" y="5635847"/>
              <a:ext cx="173080" cy="173080"/>
              <a:chOff x="6768665" y="6038214"/>
              <a:chExt cx="147968" cy="147968"/>
            </a:xfrm>
          </p:grpSpPr>
          <p:sp>
            <p:nvSpPr>
              <p:cNvPr id="75" name="Oval 74">
                <a:extLst>
                  <a:ext uri="{FF2B5EF4-FFF2-40B4-BE49-F238E27FC236}">
                    <a16:creationId xmlns:a16="http://schemas.microsoft.com/office/drawing/2014/main" id="{C419DFAD-C059-430D-B51F-48079403ED7B}"/>
                  </a:ext>
                </a:extLst>
              </p:cNvPr>
              <p:cNvSpPr/>
              <p:nvPr/>
            </p:nvSpPr>
            <p:spPr>
              <a:xfrm>
                <a:off x="6768665" y="6038214"/>
                <a:ext cx="147968"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sz="1800">
                  <a:solidFill>
                    <a:prstClr val="white"/>
                  </a:solidFill>
                </a:endParaRPr>
              </a:p>
            </p:txBody>
          </p:sp>
          <p:sp>
            <p:nvSpPr>
              <p:cNvPr id="76" name="Oval 75">
                <a:extLst>
                  <a:ext uri="{FF2B5EF4-FFF2-40B4-BE49-F238E27FC236}">
                    <a16:creationId xmlns:a16="http://schemas.microsoft.com/office/drawing/2014/main" id="{4BAE4FA9-2632-4576-9E0A-CDF8B2A15BA5}"/>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sz="1800" dirty="0">
                  <a:solidFill>
                    <a:prstClr val="white"/>
                  </a:solidFill>
                </a:endParaRPr>
              </a:p>
            </p:txBody>
          </p:sp>
        </p:grpSp>
        <p:sp>
          <p:nvSpPr>
            <p:cNvPr id="72" name="Freeform: Shape 10">
              <a:extLst>
                <a:ext uri="{FF2B5EF4-FFF2-40B4-BE49-F238E27FC236}">
                  <a16:creationId xmlns:a16="http://schemas.microsoft.com/office/drawing/2014/main" id="{4B70F8A7-6A5E-4962-A676-F6F37304642E}"/>
                </a:ext>
              </a:extLst>
            </p:cNvPr>
            <p:cNvSpPr/>
            <p:nvPr/>
          </p:nvSpPr>
          <p:spPr>
            <a:xfrm>
              <a:off x="3821102" y="3628403"/>
              <a:ext cx="906450" cy="1887516"/>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286"/>
              <a:endParaRPr lang="en-US" sz="1800">
                <a:solidFill>
                  <a:prstClr val="black"/>
                </a:solidFill>
              </a:endParaRPr>
            </a:p>
          </p:txBody>
        </p:sp>
        <p:sp>
          <p:nvSpPr>
            <p:cNvPr id="73" name="Rectangle: Rounded Corners 11">
              <a:extLst>
                <a:ext uri="{FF2B5EF4-FFF2-40B4-BE49-F238E27FC236}">
                  <a16:creationId xmlns:a16="http://schemas.microsoft.com/office/drawing/2014/main" id="{FE8FB11B-C9EA-4E18-89D9-555C50D3B3E9}"/>
                </a:ext>
              </a:extLst>
            </p:cNvPr>
            <p:cNvSpPr/>
            <p:nvPr/>
          </p:nvSpPr>
          <p:spPr>
            <a:xfrm>
              <a:off x="4058662" y="3449077"/>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sz="1800">
                <a:solidFill>
                  <a:prstClr val="white"/>
                </a:solidFill>
              </a:endParaRPr>
            </a:p>
          </p:txBody>
        </p:sp>
        <p:sp>
          <p:nvSpPr>
            <p:cNvPr id="74" name="Oval 73">
              <a:extLst>
                <a:ext uri="{FF2B5EF4-FFF2-40B4-BE49-F238E27FC236}">
                  <a16:creationId xmlns:a16="http://schemas.microsoft.com/office/drawing/2014/main" id="{B55F62B4-2F6F-4328-9162-DF7E3A0CF7C4}"/>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sz="1800">
                <a:solidFill>
                  <a:prstClr val="white"/>
                </a:solidFill>
              </a:endParaRPr>
            </a:p>
          </p:txBody>
        </p:sp>
      </p:grpSp>
      <p:sp>
        <p:nvSpPr>
          <p:cNvPr id="77"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1202997" y="2299866"/>
            <a:ext cx="2244826" cy="366676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64788733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s Slide Master 10">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06CCA5E-451F-4542-B206-D2D13583114C}"/>
              </a:ext>
            </a:extLst>
          </p:cNvPr>
          <p:cNvGrpSpPr/>
          <p:nvPr userDrawn="1"/>
        </p:nvGrpSpPr>
        <p:grpSpPr>
          <a:xfrm>
            <a:off x="0" y="2250677"/>
            <a:ext cx="6506647" cy="3918350"/>
            <a:chOff x="4098364" y="1571764"/>
            <a:chExt cx="7301609" cy="4397082"/>
          </a:xfrm>
        </p:grpSpPr>
        <p:grpSp>
          <p:nvGrpSpPr>
            <p:cNvPr id="23" name="Graphic 55">
              <a:extLst>
                <a:ext uri="{FF2B5EF4-FFF2-40B4-BE49-F238E27FC236}">
                  <a16:creationId xmlns:a16="http://schemas.microsoft.com/office/drawing/2014/main" id="{C49AFA94-CB02-406A-B68E-76F7985C97D6}"/>
                </a:ext>
              </a:extLst>
            </p:cNvPr>
            <p:cNvGrpSpPr/>
            <p:nvPr/>
          </p:nvGrpSpPr>
          <p:grpSpPr>
            <a:xfrm>
              <a:off x="4910815" y="1571764"/>
              <a:ext cx="5616422" cy="3644404"/>
              <a:chOff x="5769768" y="3217068"/>
              <a:chExt cx="651510" cy="422754"/>
            </a:xfrm>
          </p:grpSpPr>
          <p:sp>
            <p:nvSpPr>
              <p:cNvPr id="48" name="Freeform: Shape 47">
                <a:extLst>
                  <a:ext uri="{FF2B5EF4-FFF2-40B4-BE49-F238E27FC236}">
                    <a16:creationId xmlns:a16="http://schemas.microsoft.com/office/drawing/2014/main" id="{05F19F3B-FACD-4743-81B8-DE3B3FC0991C}"/>
                  </a:ext>
                </a:extLst>
              </p:cNvPr>
              <p:cNvSpPr/>
              <p:nvPr/>
            </p:nvSpPr>
            <p:spPr>
              <a:xfrm>
                <a:off x="5769768" y="3217068"/>
                <a:ext cx="647700" cy="419100"/>
              </a:xfrm>
              <a:custGeom>
                <a:avLst/>
                <a:gdLst>
                  <a:gd name="connsiteX0" fmla="*/ 639604 w 647700"/>
                  <a:gd name="connsiteY0" fmla="*/ 417671 h 419100"/>
                  <a:gd name="connsiteX1" fmla="*/ 14764 w 647700"/>
                  <a:gd name="connsiteY1" fmla="*/ 417671 h 419100"/>
                  <a:gd name="connsiteX2" fmla="*/ 7144 w 647700"/>
                  <a:gd name="connsiteY2" fmla="*/ 410051 h 419100"/>
                  <a:gd name="connsiteX3" fmla="*/ 7144 w 647700"/>
                  <a:gd name="connsiteY3" fmla="*/ 38576 h 419100"/>
                  <a:gd name="connsiteX4" fmla="*/ 37624 w 647700"/>
                  <a:gd name="connsiteY4" fmla="*/ 7144 h 419100"/>
                  <a:gd name="connsiteX5" fmla="*/ 616744 w 647700"/>
                  <a:gd name="connsiteY5" fmla="*/ 7144 h 419100"/>
                  <a:gd name="connsiteX6" fmla="*/ 647224 w 647700"/>
                  <a:gd name="connsiteY6" fmla="*/ 37624 h 419100"/>
                  <a:gd name="connsiteX7" fmla="*/ 647224 w 647700"/>
                  <a:gd name="connsiteY7" fmla="*/ 409099 h 419100"/>
                  <a:gd name="connsiteX8" fmla="*/ 639604 w 647700"/>
                  <a:gd name="connsiteY8" fmla="*/ 41767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9604" y="417671"/>
                    </a:moveTo>
                    <a:lnTo>
                      <a:pt x="14764" y="417671"/>
                    </a:lnTo>
                    <a:cubicBezTo>
                      <a:pt x="10954" y="417671"/>
                      <a:pt x="7144" y="413861"/>
                      <a:pt x="7144" y="410051"/>
                    </a:cubicBezTo>
                    <a:lnTo>
                      <a:pt x="7144" y="38576"/>
                    </a:lnTo>
                    <a:cubicBezTo>
                      <a:pt x="7144" y="20479"/>
                      <a:pt x="20479" y="7144"/>
                      <a:pt x="37624" y="7144"/>
                    </a:cubicBezTo>
                    <a:lnTo>
                      <a:pt x="616744" y="7144"/>
                    </a:lnTo>
                    <a:cubicBezTo>
                      <a:pt x="633889" y="7144"/>
                      <a:pt x="647224" y="20479"/>
                      <a:pt x="647224" y="37624"/>
                    </a:cubicBezTo>
                    <a:lnTo>
                      <a:pt x="647224" y="409099"/>
                    </a:lnTo>
                    <a:cubicBezTo>
                      <a:pt x="647224" y="413861"/>
                      <a:pt x="643414" y="417671"/>
                      <a:pt x="639604" y="417671"/>
                    </a:cubicBezTo>
                    <a:close/>
                  </a:path>
                </a:pathLst>
              </a:custGeom>
              <a:solidFill>
                <a:srgbClr val="808080"/>
              </a:solidFill>
              <a:ln w="9525" cap="flat">
                <a:noFill/>
                <a:prstDash val="solid"/>
                <a:miter/>
              </a:ln>
            </p:spPr>
            <p:txBody>
              <a:bodyPr rtlCol="0" anchor="ctr"/>
              <a:lstStyle/>
              <a:p>
                <a:pPr defTabSz="685715"/>
                <a:endParaRPr lang="en-US" sz="1350">
                  <a:solidFill>
                    <a:prstClr val="black"/>
                  </a:solidFill>
                </a:endParaRPr>
              </a:p>
            </p:txBody>
          </p:sp>
          <p:sp>
            <p:nvSpPr>
              <p:cNvPr id="49" name="Freeform: Shape 48">
                <a:extLst>
                  <a:ext uri="{FF2B5EF4-FFF2-40B4-BE49-F238E27FC236}">
                    <a16:creationId xmlns:a16="http://schemas.microsoft.com/office/drawing/2014/main" id="{611E77FD-F910-47B9-9EE0-9CA9EBB5AD17}"/>
                  </a:ext>
                </a:extLst>
              </p:cNvPr>
              <p:cNvSpPr/>
              <p:nvPr/>
            </p:nvSpPr>
            <p:spPr>
              <a:xfrm>
                <a:off x="5773578" y="3220722"/>
                <a:ext cx="647700" cy="419100"/>
              </a:xfrm>
              <a:custGeom>
                <a:avLst/>
                <a:gdLst>
                  <a:gd name="connsiteX0" fmla="*/ 631984 w 647700"/>
                  <a:gd name="connsiteY0" fmla="*/ 412909 h 419100"/>
                  <a:gd name="connsiteX1" fmla="*/ 14764 w 647700"/>
                  <a:gd name="connsiteY1" fmla="*/ 412909 h 419100"/>
                  <a:gd name="connsiteX2" fmla="*/ 7144 w 647700"/>
                  <a:gd name="connsiteY2" fmla="*/ 405289 h 419100"/>
                  <a:gd name="connsiteX3" fmla="*/ 7144 w 647700"/>
                  <a:gd name="connsiteY3" fmla="*/ 34766 h 419100"/>
                  <a:gd name="connsiteX4" fmla="*/ 34766 w 647700"/>
                  <a:gd name="connsiteY4" fmla="*/ 7144 h 419100"/>
                  <a:gd name="connsiteX5" fmla="*/ 612934 w 647700"/>
                  <a:gd name="connsiteY5" fmla="*/ 7144 h 419100"/>
                  <a:gd name="connsiteX6" fmla="*/ 640556 w 647700"/>
                  <a:gd name="connsiteY6" fmla="*/ 34766 h 419100"/>
                  <a:gd name="connsiteX7" fmla="*/ 640556 w 647700"/>
                  <a:gd name="connsiteY7" fmla="*/ 405289 h 419100"/>
                  <a:gd name="connsiteX8" fmla="*/ 631984 w 647700"/>
                  <a:gd name="connsiteY8" fmla="*/ 412909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1984" y="412909"/>
                    </a:moveTo>
                    <a:lnTo>
                      <a:pt x="14764" y="412909"/>
                    </a:lnTo>
                    <a:cubicBezTo>
                      <a:pt x="10954" y="412909"/>
                      <a:pt x="7144" y="409099"/>
                      <a:pt x="7144" y="405289"/>
                    </a:cubicBezTo>
                    <a:lnTo>
                      <a:pt x="7144" y="34766"/>
                    </a:lnTo>
                    <a:cubicBezTo>
                      <a:pt x="7144" y="19526"/>
                      <a:pt x="19526" y="7144"/>
                      <a:pt x="34766" y="7144"/>
                    </a:cubicBezTo>
                    <a:lnTo>
                      <a:pt x="612934" y="7144"/>
                    </a:lnTo>
                    <a:cubicBezTo>
                      <a:pt x="628174" y="7144"/>
                      <a:pt x="640556" y="19526"/>
                      <a:pt x="640556" y="34766"/>
                    </a:cubicBezTo>
                    <a:lnTo>
                      <a:pt x="640556" y="405289"/>
                    </a:lnTo>
                    <a:cubicBezTo>
                      <a:pt x="639604" y="410051"/>
                      <a:pt x="635794" y="412909"/>
                      <a:pt x="631984" y="412909"/>
                    </a:cubicBezTo>
                    <a:close/>
                  </a:path>
                </a:pathLst>
              </a:custGeom>
              <a:solidFill>
                <a:srgbClr val="333333"/>
              </a:solidFill>
              <a:ln w="9525" cap="flat">
                <a:noFill/>
                <a:prstDash val="solid"/>
                <a:miter/>
              </a:ln>
            </p:spPr>
            <p:txBody>
              <a:bodyPr rtlCol="0" anchor="ctr"/>
              <a:lstStyle/>
              <a:p>
                <a:pPr defTabSz="685715"/>
                <a:endParaRPr lang="en-US" sz="1350">
                  <a:solidFill>
                    <a:prstClr val="black"/>
                  </a:solidFill>
                </a:endParaRPr>
              </a:p>
            </p:txBody>
          </p:sp>
        </p:grpSp>
        <p:sp>
          <p:nvSpPr>
            <p:cNvPr id="24" name="Freeform: Shape 23">
              <a:extLst>
                <a:ext uri="{FF2B5EF4-FFF2-40B4-BE49-F238E27FC236}">
                  <a16:creationId xmlns:a16="http://schemas.microsoft.com/office/drawing/2014/main" id="{AB00050F-BBCF-4B07-B144-24AF043BE2C0}"/>
                </a:ext>
              </a:extLst>
            </p:cNvPr>
            <p:cNvSpPr/>
            <p:nvPr/>
          </p:nvSpPr>
          <p:spPr>
            <a:xfrm>
              <a:off x="5130280" y="1781416"/>
              <a:ext cx="5163280" cy="3278273"/>
            </a:xfrm>
            <a:custGeom>
              <a:avLst/>
              <a:gdLst>
                <a:gd name="connsiteX0" fmla="*/ 7144 w 600075"/>
                <a:gd name="connsiteY0" fmla="*/ 7144 h 381000"/>
                <a:gd name="connsiteX1" fmla="*/ 597694 w 600075"/>
                <a:gd name="connsiteY1" fmla="*/ 7144 h 381000"/>
                <a:gd name="connsiteX2" fmla="*/ 597694 w 600075"/>
                <a:gd name="connsiteY2" fmla="*/ 376714 h 381000"/>
                <a:gd name="connsiteX3" fmla="*/ 7144 w 600075"/>
                <a:gd name="connsiteY3" fmla="*/ 376714 h 381000"/>
              </a:gdLst>
              <a:ahLst/>
              <a:cxnLst>
                <a:cxn ang="0">
                  <a:pos x="connsiteX0" y="connsiteY0"/>
                </a:cxn>
                <a:cxn ang="0">
                  <a:pos x="connsiteX1" y="connsiteY1"/>
                </a:cxn>
                <a:cxn ang="0">
                  <a:pos x="connsiteX2" y="connsiteY2"/>
                </a:cxn>
                <a:cxn ang="0">
                  <a:pos x="connsiteX3" y="connsiteY3"/>
                </a:cxn>
              </a:cxnLst>
              <a:rect l="l" t="t" r="r" b="b"/>
              <a:pathLst>
                <a:path w="600075" h="381000">
                  <a:moveTo>
                    <a:pt x="7144" y="7144"/>
                  </a:moveTo>
                  <a:lnTo>
                    <a:pt x="597694" y="7144"/>
                  </a:lnTo>
                  <a:lnTo>
                    <a:pt x="597694" y="376714"/>
                  </a:lnTo>
                  <a:lnTo>
                    <a:pt x="7144" y="376714"/>
                  </a:lnTo>
                  <a:close/>
                </a:path>
              </a:pathLst>
            </a:custGeom>
            <a:solidFill>
              <a:srgbClr val="F2F2F2"/>
            </a:solidFill>
            <a:ln w="9525" cap="flat">
              <a:noFill/>
              <a:prstDash val="solid"/>
              <a:miter/>
            </a:ln>
          </p:spPr>
          <p:txBody>
            <a:bodyPr rtlCol="0" anchor="ctr"/>
            <a:lstStyle/>
            <a:p>
              <a:pPr defTabSz="685715"/>
              <a:endParaRPr lang="en-US" sz="1350">
                <a:solidFill>
                  <a:prstClr val="black"/>
                </a:solidFill>
              </a:endParaRPr>
            </a:p>
          </p:txBody>
        </p:sp>
        <p:sp>
          <p:nvSpPr>
            <p:cNvPr id="25" name="Freeform: Shape 24">
              <a:extLst>
                <a:ext uri="{FF2B5EF4-FFF2-40B4-BE49-F238E27FC236}">
                  <a16:creationId xmlns:a16="http://schemas.microsoft.com/office/drawing/2014/main" id="{08BADC4B-6EB9-42D0-A753-3C5C7C5FCBF3}"/>
                </a:ext>
              </a:extLst>
            </p:cNvPr>
            <p:cNvSpPr/>
            <p:nvPr/>
          </p:nvSpPr>
          <p:spPr>
            <a:xfrm>
              <a:off x="5210103" y="5108863"/>
              <a:ext cx="4999367" cy="245870"/>
            </a:xfrm>
            <a:custGeom>
              <a:avLst/>
              <a:gdLst>
                <a:gd name="connsiteX0" fmla="*/ 553174 w 581025"/>
                <a:gd name="connsiteY0" fmla="*/ 7144 h 28575"/>
                <a:gd name="connsiteX1" fmla="*/ 574129 w 581025"/>
                <a:gd name="connsiteY1" fmla="*/ 23336 h 28575"/>
                <a:gd name="connsiteX2" fmla="*/ 574129 w 581025"/>
                <a:gd name="connsiteY2" fmla="*/ 30004 h 28575"/>
                <a:gd name="connsiteX3" fmla="*/ 19774 w 581025"/>
                <a:gd name="connsiteY3" fmla="*/ 30004 h 28575"/>
                <a:gd name="connsiteX4" fmla="*/ 8344 w 581025"/>
                <a:gd name="connsiteY4" fmla="*/ 26194 h 28575"/>
                <a:gd name="connsiteX5" fmla="*/ 35014 w 581025"/>
                <a:gd name="connsiteY5" fmla="*/ 7144 h 28575"/>
                <a:gd name="connsiteX6" fmla="*/ 553174 w 5810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25" h="28575">
                  <a:moveTo>
                    <a:pt x="553174" y="7144"/>
                  </a:moveTo>
                  <a:cubicBezTo>
                    <a:pt x="553174" y="7144"/>
                    <a:pt x="566509" y="16669"/>
                    <a:pt x="574129" y="23336"/>
                  </a:cubicBezTo>
                  <a:cubicBezTo>
                    <a:pt x="581749" y="30004"/>
                    <a:pt x="574129" y="30004"/>
                    <a:pt x="574129" y="30004"/>
                  </a:cubicBezTo>
                  <a:cubicBezTo>
                    <a:pt x="574129" y="30004"/>
                    <a:pt x="37871" y="30004"/>
                    <a:pt x="19774" y="30004"/>
                  </a:cubicBezTo>
                  <a:cubicBezTo>
                    <a:pt x="1676" y="30004"/>
                    <a:pt x="8344" y="26194"/>
                    <a:pt x="8344" y="26194"/>
                  </a:cubicBezTo>
                  <a:lnTo>
                    <a:pt x="35014" y="7144"/>
                  </a:lnTo>
                  <a:lnTo>
                    <a:pt x="553174" y="7144"/>
                  </a:lnTo>
                  <a:close/>
                </a:path>
              </a:pathLst>
            </a:custGeom>
            <a:solidFill>
              <a:srgbClr val="323334"/>
            </a:solidFill>
            <a:ln w="9525" cap="flat">
              <a:noFill/>
              <a:prstDash val="solid"/>
              <a:miter/>
            </a:ln>
          </p:spPr>
          <p:txBody>
            <a:bodyPr rtlCol="0" anchor="ctr"/>
            <a:lstStyle/>
            <a:p>
              <a:pPr defTabSz="685715"/>
              <a:endParaRPr lang="en-US" sz="1350">
                <a:solidFill>
                  <a:prstClr val="black"/>
                </a:solidFill>
              </a:endParaRPr>
            </a:p>
          </p:txBody>
        </p:sp>
        <p:sp>
          <p:nvSpPr>
            <p:cNvPr id="26" name="Freeform: Shape 25">
              <a:extLst>
                <a:ext uri="{FF2B5EF4-FFF2-40B4-BE49-F238E27FC236}">
                  <a16:creationId xmlns:a16="http://schemas.microsoft.com/office/drawing/2014/main" id="{6378FDA6-D5BA-443E-8CD4-3C2B46AB6C8A}"/>
                </a:ext>
              </a:extLst>
            </p:cNvPr>
            <p:cNvSpPr/>
            <p:nvPr/>
          </p:nvSpPr>
          <p:spPr>
            <a:xfrm>
              <a:off x="5403495" y="5242756"/>
              <a:ext cx="4589582" cy="81957"/>
            </a:xfrm>
            <a:custGeom>
              <a:avLst/>
              <a:gdLst>
                <a:gd name="connsiteX0" fmla="*/ 538318 w 533400"/>
                <a:gd name="connsiteY0" fmla="*/ 3965 h 0"/>
                <a:gd name="connsiteX1" fmla="*/ 3965 w 533400"/>
                <a:gd name="connsiteY1" fmla="*/ 3965 h 0"/>
              </a:gdLst>
              <a:ahLst/>
              <a:cxnLst>
                <a:cxn ang="0">
                  <a:pos x="connsiteX0" y="connsiteY0"/>
                </a:cxn>
                <a:cxn ang="0">
                  <a:pos x="connsiteX1" y="connsiteY1"/>
                </a:cxn>
              </a:cxnLst>
              <a:rect l="l" t="t" r="r" b="b"/>
              <a:pathLst>
                <a:path w="533400">
                  <a:moveTo>
                    <a:pt x="538318" y="3965"/>
                  </a:moveTo>
                  <a:lnTo>
                    <a:pt x="3965" y="3965"/>
                  </a:lnTo>
                </a:path>
              </a:pathLst>
            </a:custGeom>
            <a:ln w="5287" cap="rnd">
              <a:solidFill>
                <a:srgbClr val="FFFFFF"/>
              </a:solidFill>
              <a:prstDash val="solid"/>
              <a:miter/>
            </a:ln>
          </p:spPr>
          <p:txBody>
            <a:bodyPr rtlCol="0" anchor="ctr"/>
            <a:lstStyle/>
            <a:p>
              <a:pPr defTabSz="685715"/>
              <a:endParaRPr lang="en-US" sz="1350">
                <a:solidFill>
                  <a:prstClr val="black"/>
                </a:solidFill>
              </a:endParaRPr>
            </a:p>
          </p:txBody>
        </p:sp>
        <p:sp>
          <p:nvSpPr>
            <p:cNvPr id="27" name="Freeform: Shape 26">
              <a:extLst>
                <a:ext uri="{FF2B5EF4-FFF2-40B4-BE49-F238E27FC236}">
                  <a16:creationId xmlns:a16="http://schemas.microsoft.com/office/drawing/2014/main" id="{85070495-6AB5-4439-8EED-4223B30F9EAF}"/>
                </a:ext>
              </a:extLst>
            </p:cNvPr>
            <p:cNvSpPr/>
            <p:nvPr/>
          </p:nvSpPr>
          <p:spPr>
            <a:xfrm>
              <a:off x="5469061" y="5201782"/>
              <a:ext cx="4507626" cy="81957"/>
            </a:xfrm>
            <a:custGeom>
              <a:avLst/>
              <a:gdLst>
                <a:gd name="connsiteX0" fmla="*/ 3965 w 523875"/>
                <a:gd name="connsiteY0" fmla="*/ 3965 h 0"/>
                <a:gd name="connsiteX1" fmla="*/ 524031 w 523875"/>
                <a:gd name="connsiteY1" fmla="*/ 3965 h 0"/>
              </a:gdLst>
              <a:ahLst/>
              <a:cxnLst>
                <a:cxn ang="0">
                  <a:pos x="connsiteX0" y="connsiteY0"/>
                </a:cxn>
                <a:cxn ang="0">
                  <a:pos x="connsiteX1" y="connsiteY1"/>
                </a:cxn>
              </a:cxnLst>
              <a:rect l="l" t="t" r="r" b="b"/>
              <a:pathLst>
                <a:path w="523875">
                  <a:moveTo>
                    <a:pt x="3965" y="3965"/>
                  </a:moveTo>
                  <a:lnTo>
                    <a:pt x="524031" y="3965"/>
                  </a:lnTo>
                </a:path>
              </a:pathLst>
            </a:custGeom>
            <a:ln w="5287" cap="rnd">
              <a:solidFill>
                <a:srgbClr val="FFFFFF"/>
              </a:solidFill>
              <a:prstDash val="solid"/>
              <a:miter/>
            </a:ln>
          </p:spPr>
          <p:txBody>
            <a:bodyPr rtlCol="0" anchor="ctr"/>
            <a:lstStyle/>
            <a:p>
              <a:pPr defTabSz="685715"/>
              <a:endParaRPr lang="en-US" sz="1350">
                <a:solidFill>
                  <a:prstClr val="black"/>
                </a:solidFill>
              </a:endParaRPr>
            </a:p>
          </p:txBody>
        </p:sp>
        <p:sp>
          <p:nvSpPr>
            <p:cNvPr id="28" name="Freeform: Shape 27">
              <a:extLst>
                <a:ext uri="{FF2B5EF4-FFF2-40B4-BE49-F238E27FC236}">
                  <a16:creationId xmlns:a16="http://schemas.microsoft.com/office/drawing/2014/main" id="{9821168E-844C-481A-B8F3-32C75B5054F4}"/>
                </a:ext>
              </a:extLst>
            </p:cNvPr>
            <p:cNvSpPr/>
            <p:nvPr/>
          </p:nvSpPr>
          <p:spPr>
            <a:xfrm>
              <a:off x="5354321" y="5291930"/>
              <a:ext cx="4753496" cy="81957"/>
            </a:xfrm>
            <a:custGeom>
              <a:avLst/>
              <a:gdLst>
                <a:gd name="connsiteX0" fmla="*/ 550701 w 552450"/>
                <a:gd name="connsiteY0" fmla="*/ 3965 h 0"/>
                <a:gd name="connsiteX1" fmla="*/ 3965 w 552450"/>
                <a:gd name="connsiteY1" fmla="*/ 3965 h 0"/>
              </a:gdLst>
              <a:ahLst/>
              <a:cxnLst>
                <a:cxn ang="0">
                  <a:pos x="connsiteX0" y="connsiteY0"/>
                </a:cxn>
                <a:cxn ang="0">
                  <a:pos x="connsiteX1" y="connsiteY1"/>
                </a:cxn>
              </a:cxnLst>
              <a:rect l="l" t="t" r="r" b="b"/>
              <a:pathLst>
                <a:path w="552450">
                  <a:moveTo>
                    <a:pt x="550701" y="3965"/>
                  </a:moveTo>
                  <a:lnTo>
                    <a:pt x="3965" y="3965"/>
                  </a:lnTo>
                </a:path>
              </a:pathLst>
            </a:custGeom>
            <a:ln w="5287" cap="rnd">
              <a:solidFill>
                <a:srgbClr val="FFFFFF"/>
              </a:solidFill>
              <a:prstDash val="solid"/>
              <a:miter/>
            </a:ln>
          </p:spPr>
          <p:txBody>
            <a:bodyPr rtlCol="0" anchor="ctr"/>
            <a:lstStyle/>
            <a:p>
              <a:pPr defTabSz="685715"/>
              <a:endParaRPr lang="en-US" sz="1350">
                <a:solidFill>
                  <a:prstClr val="black"/>
                </a:solidFill>
              </a:endParaRPr>
            </a:p>
          </p:txBody>
        </p:sp>
        <p:sp>
          <p:nvSpPr>
            <p:cNvPr id="29" name="Freeform: Shape 28">
              <a:extLst>
                <a:ext uri="{FF2B5EF4-FFF2-40B4-BE49-F238E27FC236}">
                  <a16:creationId xmlns:a16="http://schemas.microsoft.com/office/drawing/2014/main" id="{BF376C1E-829F-4627-A9FC-603E3F9D8239}"/>
                </a:ext>
              </a:extLst>
            </p:cNvPr>
            <p:cNvSpPr/>
            <p:nvPr/>
          </p:nvSpPr>
          <p:spPr>
            <a:xfrm>
              <a:off x="5424729" y="5180579"/>
              <a:ext cx="4343712" cy="81957"/>
            </a:xfrm>
            <a:custGeom>
              <a:avLst/>
              <a:gdLst>
                <a:gd name="connsiteX0" fmla="*/ 1586 w 504825"/>
                <a:gd name="connsiteY0" fmla="*/ 1586 h 0"/>
                <a:gd name="connsiteX1" fmla="*/ 511173 w 504825"/>
                <a:gd name="connsiteY1" fmla="*/ 1586 h 0"/>
              </a:gdLst>
              <a:ahLst/>
              <a:cxnLst>
                <a:cxn ang="0">
                  <a:pos x="connsiteX0" y="connsiteY0"/>
                </a:cxn>
                <a:cxn ang="0">
                  <a:pos x="connsiteX1" y="connsiteY1"/>
                </a:cxn>
              </a:cxnLst>
              <a:rect l="l" t="t" r="r" b="b"/>
              <a:pathLst>
                <a:path w="504825">
                  <a:moveTo>
                    <a:pt x="1586" y="1586"/>
                  </a:moveTo>
                  <a:lnTo>
                    <a:pt x="511173" y="1586"/>
                  </a:lnTo>
                </a:path>
              </a:pathLst>
            </a:custGeom>
            <a:ln w="2115" cap="rnd">
              <a:solidFill>
                <a:srgbClr val="FFFFFF"/>
              </a:solidFill>
              <a:prstDash val="solid"/>
              <a:miter/>
            </a:ln>
          </p:spPr>
          <p:txBody>
            <a:bodyPr rtlCol="0" anchor="ctr"/>
            <a:lstStyle/>
            <a:p>
              <a:pPr defTabSz="685715"/>
              <a:endParaRPr lang="en-US" sz="1350">
                <a:solidFill>
                  <a:prstClr val="black"/>
                </a:solidFill>
              </a:endParaRPr>
            </a:p>
          </p:txBody>
        </p:sp>
        <p:sp>
          <p:nvSpPr>
            <p:cNvPr id="30" name="Freeform: Shape 29">
              <a:extLst>
                <a:ext uri="{FF2B5EF4-FFF2-40B4-BE49-F238E27FC236}">
                  <a16:creationId xmlns:a16="http://schemas.microsoft.com/office/drawing/2014/main" id="{CDCC7A37-C1A5-44ED-8513-F2059D79E78B}"/>
                </a:ext>
              </a:extLst>
            </p:cNvPr>
            <p:cNvSpPr/>
            <p:nvPr/>
          </p:nvSpPr>
          <p:spPr>
            <a:xfrm>
              <a:off x="5269602" y="5117063"/>
              <a:ext cx="4917410" cy="245870"/>
            </a:xfrm>
            <a:custGeom>
              <a:avLst/>
              <a:gdLst>
                <a:gd name="connsiteX0" fmla="*/ 32861 w 571500"/>
                <a:gd name="connsiteY0" fmla="*/ 7144 h 28575"/>
                <a:gd name="connsiteX1" fmla="*/ 7144 w 571500"/>
                <a:gd name="connsiteY1" fmla="*/ 26194 h 28575"/>
                <a:gd name="connsiteX2" fmla="*/ 566261 w 571500"/>
                <a:gd name="connsiteY2" fmla="*/ 26194 h 28575"/>
                <a:gd name="connsiteX3" fmla="*/ 541496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32861" y="7144"/>
                  </a:moveTo>
                  <a:lnTo>
                    <a:pt x="7144" y="26194"/>
                  </a:lnTo>
                  <a:lnTo>
                    <a:pt x="566261" y="26194"/>
                  </a:lnTo>
                  <a:lnTo>
                    <a:pt x="541496" y="7144"/>
                  </a:lnTo>
                  <a:close/>
                </a:path>
              </a:pathLst>
            </a:custGeom>
            <a:solidFill>
              <a:srgbClr val="323334">
                <a:alpha val="56000"/>
              </a:srgbClr>
            </a:solidFill>
            <a:ln w="9525" cap="flat">
              <a:noFill/>
              <a:prstDash val="solid"/>
              <a:miter/>
            </a:ln>
          </p:spPr>
          <p:txBody>
            <a:bodyPr rtlCol="0" anchor="ctr"/>
            <a:lstStyle/>
            <a:p>
              <a:pPr defTabSz="685715"/>
              <a:endParaRPr lang="en-US" sz="1350">
                <a:solidFill>
                  <a:prstClr val="black"/>
                </a:solidFill>
              </a:endParaRPr>
            </a:p>
          </p:txBody>
        </p:sp>
        <p:sp>
          <p:nvSpPr>
            <p:cNvPr id="31" name="Freeform: Shape 30">
              <a:extLst>
                <a:ext uri="{FF2B5EF4-FFF2-40B4-BE49-F238E27FC236}">
                  <a16:creationId xmlns:a16="http://schemas.microsoft.com/office/drawing/2014/main" id="{FE8CCBE0-1B0C-438D-94FF-E082C11F048B}"/>
                </a:ext>
              </a:extLst>
            </p:cNvPr>
            <p:cNvSpPr/>
            <p:nvPr/>
          </p:nvSpPr>
          <p:spPr>
            <a:xfrm>
              <a:off x="4105815" y="5559062"/>
              <a:ext cx="7294158" cy="409784"/>
            </a:xfrm>
            <a:custGeom>
              <a:avLst/>
              <a:gdLst>
                <a:gd name="connsiteX0" fmla="*/ 842486 w 847725"/>
                <a:gd name="connsiteY0" fmla="*/ 30069 h 47625"/>
                <a:gd name="connsiteX1" fmla="*/ 830104 w 847725"/>
                <a:gd name="connsiteY1" fmla="*/ 44357 h 47625"/>
                <a:gd name="connsiteX2" fmla="*/ 41434 w 847725"/>
                <a:gd name="connsiteY2" fmla="*/ 44357 h 47625"/>
                <a:gd name="connsiteX3" fmla="*/ 20479 w 847725"/>
                <a:gd name="connsiteY3" fmla="*/ 43404 h 47625"/>
                <a:gd name="connsiteX4" fmla="*/ 7144 w 847725"/>
                <a:gd name="connsiteY4" fmla="*/ 29117 h 47625"/>
                <a:gd name="connsiteX5" fmla="*/ 7144 w 847725"/>
                <a:gd name="connsiteY5" fmla="*/ 9114 h 47625"/>
                <a:gd name="connsiteX6" fmla="*/ 9049 w 847725"/>
                <a:gd name="connsiteY6" fmla="*/ 9114 h 47625"/>
                <a:gd name="connsiteX7" fmla="*/ 27146 w 847725"/>
                <a:gd name="connsiteY7" fmla="*/ 9114 h 47625"/>
                <a:gd name="connsiteX8" fmla="*/ 752951 w 847725"/>
                <a:gd name="connsiteY8" fmla="*/ 7209 h 47625"/>
                <a:gd name="connsiteX9" fmla="*/ 842486 w 847725"/>
                <a:gd name="connsiteY9" fmla="*/ 7209 h 47625"/>
                <a:gd name="connsiteX10" fmla="*/ 842486 w 847725"/>
                <a:gd name="connsiteY10" fmla="*/ 7209 h 47625"/>
                <a:gd name="connsiteX11" fmla="*/ 842486 w 847725"/>
                <a:gd name="connsiteY11" fmla="*/ 300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47625">
                  <a:moveTo>
                    <a:pt x="842486" y="30069"/>
                  </a:moveTo>
                  <a:cubicBezTo>
                    <a:pt x="842486" y="44357"/>
                    <a:pt x="830104" y="44357"/>
                    <a:pt x="830104" y="44357"/>
                  </a:cubicBezTo>
                  <a:cubicBezTo>
                    <a:pt x="830104" y="44357"/>
                    <a:pt x="71914" y="44357"/>
                    <a:pt x="41434" y="44357"/>
                  </a:cubicBezTo>
                  <a:cubicBezTo>
                    <a:pt x="31909" y="44357"/>
                    <a:pt x="25241" y="44357"/>
                    <a:pt x="20479" y="43404"/>
                  </a:cubicBezTo>
                  <a:cubicBezTo>
                    <a:pt x="12859" y="42452"/>
                    <a:pt x="7144" y="36737"/>
                    <a:pt x="7144" y="29117"/>
                  </a:cubicBezTo>
                  <a:lnTo>
                    <a:pt x="7144" y="9114"/>
                  </a:lnTo>
                  <a:lnTo>
                    <a:pt x="9049" y="9114"/>
                  </a:lnTo>
                  <a:lnTo>
                    <a:pt x="27146" y="9114"/>
                  </a:lnTo>
                  <a:lnTo>
                    <a:pt x="752951" y="7209"/>
                  </a:lnTo>
                  <a:lnTo>
                    <a:pt x="842486" y="7209"/>
                  </a:lnTo>
                  <a:lnTo>
                    <a:pt x="842486" y="7209"/>
                  </a:lnTo>
                  <a:cubicBezTo>
                    <a:pt x="841534" y="6257"/>
                    <a:pt x="842486" y="15782"/>
                    <a:pt x="842486" y="30069"/>
                  </a:cubicBezTo>
                  <a:close/>
                </a:path>
              </a:pathLst>
            </a:custGeom>
            <a:solidFill>
              <a:srgbClr val="666666"/>
            </a:solidFill>
            <a:ln w="9525" cap="flat">
              <a:noFill/>
              <a:prstDash val="solid"/>
              <a:miter/>
            </a:ln>
          </p:spPr>
          <p:txBody>
            <a:bodyPr rtlCol="0" anchor="ctr"/>
            <a:lstStyle/>
            <a:p>
              <a:pPr defTabSz="685715"/>
              <a:endParaRPr lang="en-US" sz="1350">
                <a:solidFill>
                  <a:prstClr val="black"/>
                </a:solidFill>
              </a:endParaRPr>
            </a:p>
          </p:txBody>
        </p:sp>
        <p:sp>
          <p:nvSpPr>
            <p:cNvPr id="32" name="Freeform: Shape 31">
              <a:extLst>
                <a:ext uri="{FF2B5EF4-FFF2-40B4-BE49-F238E27FC236}">
                  <a16:creationId xmlns:a16="http://schemas.microsoft.com/office/drawing/2014/main" id="{143BC099-A056-42DA-9F53-27069C0E9109}"/>
                </a:ext>
              </a:extLst>
            </p:cNvPr>
            <p:cNvSpPr/>
            <p:nvPr/>
          </p:nvSpPr>
          <p:spPr>
            <a:xfrm>
              <a:off x="4098364" y="5051498"/>
              <a:ext cx="7294158" cy="655655"/>
            </a:xfrm>
            <a:custGeom>
              <a:avLst/>
              <a:gdLst>
                <a:gd name="connsiteX0" fmla="*/ 827161 w 847725"/>
                <a:gd name="connsiteY0" fmla="*/ 70009 h 76200"/>
                <a:gd name="connsiteX1" fmla="*/ 753818 w 847725"/>
                <a:gd name="connsiteY1" fmla="*/ 70009 h 76200"/>
                <a:gd name="connsiteX2" fmla="*/ 24203 w 847725"/>
                <a:gd name="connsiteY2" fmla="*/ 70009 h 76200"/>
                <a:gd name="connsiteX3" fmla="*/ 17535 w 847725"/>
                <a:gd name="connsiteY3" fmla="*/ 70009 h 76200"/>
                <a:gd name="connsiteX4" fmla="*/ 8010 w 847725"/>
                <a:gd name="connsiteY4" fmla="*/ 67151 h 76200"/>
                <a:gd name="connsiteX5" fmla="*/ 13725 w 847725"/>
                <a:gd name="connsiteY5" fmla="*/ 58579 h 76200"/>
                <a:gd name="connsiteX6" fmla="*/ 97545 w 847725"/>
                <a:gd name="connsiteY6" fmla="*/ 9049 h 76200"/>
                <a:gd name="connsiteX7" fmla="*/ 101355 w 847725"/>
                <a:gd name="connsiteY7" fmla="*/ 7144 h 76200"/>
                <a:gd name="connsiteX8" fmla="*/ 739531 w 847725"/>
                <a:gd name="connsiteY8" fmla="*/ 7144 h 76200"/>
                <a:gd name="connsiteX9" fmla="*/ 742388 w 847725"/>
                <a:gd name="connsiteY9" fmla="*/ 8096 h 76200"/>
                <a:gd name="connsiteX10" fmla="*/ 746198 w 847725"/>
                <a:gd name="connsiteY10" fmla="*/ 9049 h 76200"/>
                <a:gd name="connsiteX11" fmla="*/ 747150 w 847725"/>
                <a:gd name="connsiteY11" fmla="*/ 9049 h 76200"/>
                <a:gd name="connsiteX12" fmla="*/ 757628 w 847725"/>
                <a:gd name="connsiteY12" fmla="*/ 14764 h 76200"/>
                <a:gd name="connsiteX13" fmla="*/ 840496 w 847725"/>
                <a:gd name="connsiteY13" fmla="*/ 62389 h 76200"/>
                <a:gd name="connsiteX14" fmla="*/ 842400 w 847725"/>
                <a:gd name="connsiteY14" fmla="*/ 65246 h 76200"/>
                <a:gd name="connsiteX15" fmla="*/ 827161 w 847725"/>
                <a:gd name="connsiteY15" fmla="*/ 7000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725" h="76200">
                  <a:moveTo>
                    <a:pt x="827161" y="70009"/>
                  </a:moveTo>
                  <a:cubicBezTo>
                    <a:pt x="823350" y="70009"/>
                    <a:pt x="795728" y="70009"/>
                    <a:pt x="753818" y="70009"/>
                  </a:cubicBezTo>
                  <a:cubicBezTo>
                    <a:pt x="566175" y="70009"/>
                    <a:pt x="85163" y="70009"/>
                    <a:pt x="24203" y="70009"/>
                  </a:cubicBezTo>
                  <a:cubicBezTo>
                    <a:pt x="20393" y="70009"/>
                    <a:pt x="17535" y="70009"/>
                    <a:pt x="17535" y="70009"/>
                  </a:cubicBezTo>
                  <a:cubicBezTo>
                    <a:pt x="17535" y="70009"/>
                    <a:pt x="10868" y="70009"/>
                    <a:pt x="8010" y="67151"/>
                  </a:cubicBezTo>
                  <a:cubicBezTo>
                    <a:pt x="6105" y="65246"/>
                    <a:pt x="7058" y="63341"/>
                    <a:pt x="13725" y="58579"/>
                  </a:cubicBezTo>
                  <a:cubicBezTo>
                    <a:pt x="27060" y="49054"/>
                    <a:pt x="82305" y="17621"/>
                    <a:pt x="97545" y="9049"/>
                  </a:cubicBezTo>
                  <a:cubicBezTo>
                    <a:pt x="100403" y="8096"/>
                    <a:pt x="101355" y="7144"/>
                    <a:pt x="101355" y="7144"/>
                  </a:cubicBezTo>
                  <a:lnTo>
                    <a:pt x="739531" y="7144"/>
                  </a:lnTo>
                  <a:cubicBezTo>
                    <a:pt x="739531" y="7144"/>
                    <a:pt x="740483" y="7144"/>
                    <a:pt x="742388" y="8096"/>
                  </a:cubicBezTo>
                  <a:cubicBezTo>
                    <a:pt x="743340" y="8096"/>
                    <a:pt x="744293" y="9049"/>
                    <a:pt x="746198" y="9049"/>
                  </a:cubicBezTo>
                  <a:cubicBezTo>
                    <a:pt x="746198" y="9049"/>
                    <a:pt x="746198" y="9049"/>
                    <a:pt x="747150" y="9049"/>
                  </a:cubicBezTo>
                  <a:cubicBezTo>
                    <a:pt x="750008" y="10001"/>
                    <a:pt x="753818" y="11906"/>
                    <a:pt x="757628" y="14764"/>
                  </a:cubicBezTo>
                  <a:cubicBezTo>
                    <a:pt x="770963" y="23336"/>
                    <a:pt x="840496" y="62389"/>
                    <a:pt x="840496" y="62389"/>
                  </a:cubicBezTo>
                  <a:cubicBezTo>
                    <a:pt x="840496" y="62389"/>
                    <a:pt x="842400" y="63341"/>
                    <a:pt x="842400" y="65246"/>
                  </a:cubicBezTo>
                  <a:cubicBezTo>
                    <a:pt x="844306" y="67151"/>
                    <a:pt x="842400" y="70009"/>
                    <a:pt x="827161" y="70009"/>
                  </a:cubicBezTo>
                  <a:close/>
                </a:path>
              </a:pathLst>
            </a:custGeom>
            <a:solidFill>
              <a:srgbClr val="9DA4AA"/>
            </a:solidFill>
            <a:ln w="9525" cap="flat">
              <a:noFill/>
              <a:prstDash val="solid"/>
              <a:miter/>
            </a:ln>
          </p:spPr>
          <p:txBody>
            <a:bodyPr rtlCol="0" anchor="ctr"/>
            <a:lstStyle/>
            <a:p>
              <a:pPr defTabSz="685715"/>
              <a:endParaRPr lang="en-US" sz="1350">
                <a:solidFill>
                  <a:prstClr val="black"/>
                </a:solidFill>
              </a:endParaRPr>
            </a:p>
          </p:txBody>
        </p:sp>
        <p:sp>
          <p:nvSpPr>
            <p:cNvPr id="33" name="Freeform: Shape 32">
              <a:extLst>
                <a:ext uri="{FF2B5EF4-FFF2-40B4-BE49-F238E27FC236}">
                  <a16:creationId xmlns:a16="http://schemas.microsoft.com/office/drawing/2014/main" id="{42B8C23E-608C-4981-A399-48E23E7525CC}"/>
                </a:ext>
              </a:extLst>
            </p:cNvPr>
            <p:cNvSpPr/>
            <p:nvPr/>
          </p:nvSpPr>
          <p:spPr>
            <a:xfrm>
              <a:off x="6803481" y="5354734"/>
              <a:ext cx="1868616" cy="245870"/>
            </a:xfrm>
            <a:custGeom>
              <a:avLst/>
              <a:gdLst>
                <a:gd name="connsiteX0" fmla="*/ 23187 w 209550"/>
                <a:gd name="connsiteY0" fmla="*/ 7144 h 28575"/>
                <a:gd name="connsiteX1" fmla="*/ 12710 w 209550"/>
                <a:gd name="connsiteY1" fmla="*/ 12859 h 28575"/>
                <a:gd name="connsiteX2" fmla="*/ 7947 w 209550"/>
                <a:gd name="connsiteY2" fmla="*/ 19526 h 28575"/>
                <a:gd name="connsiteX3" fmla="*/ 21282 w 209550"/>
                <a:gd name="connsiteY3" fmla="*/ 25241 h 28575"/>
                <a:gd name="connsiteX4" fmla="*/ 111770 w 209550"/>
                <a:gd name="connsiteY4" fmla="*/ 25241 h 28575"/>
                <a:gd name="connsiteX5" fmla="*/ 111770 w 209550"/>
                <a:gd name="connsiteY5" fmla="*/ 25241 h 28575"/>
                <a:gd name="connsiteX6" fmla="*/ 195590 w 209550"/>
                <a:gd name="connsiteY6" fmla="*/ 25241 h 28575"/>
                <a:gd name="connsiteX7" fmla="*/ 208925 w 209550"/>
                <a:gd name="connsiteY7" fmla="*/ 19526 h 28575"/>
                <a:gd name="connsiteX8" fmla="*/ 204162 w 209550"/>
                <a:gd name="connsiteY8" fmla="*/ 12859 h 28575"/>
                <a:gd name="connsiteX9" fmla="*/ 193685 w 209550"/>
                <a:gd name="connsiteY9"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8575">
                  <a:moveTo>
                    <a:pt x="23187" y="7144"/>
                  </a:moveTo>
                  <a:cubicBezTo>
                    <a:pt x="19377" y="7144"/>
                    <a:pt x="15567" y="9049"/>
                    <a:pt x="12710" y="12859"/>
                  </a:cubicBezTo>
                  <a:lnTo>
                    <a:pt x="7947" y="19526"/>
                  </a:lnTo>
                  <a:cubicBezTo>
                    <a:pt x="7947" y="19526"/>
                    <a:pt x="2232" y="26194"/>
                    <a:pt x="21282" y="25241"/>
                  </a:cubicBezTo>
                  <a:cubicBezTo>
                    <a:pt x="30807" y="25241"/>
                    <a:pt x="72717" y="25241"/>
                    <a:pt x="111770" y="25241"/>
                  </a:cubicBezTo>
                  <a:lnTo>
                    <a:pt x="111770" y="25241"/>
                  </a:lnTo>
                  <a:cubicBezTo>
                    <a:pt x="148917" y="25241"/>
                    <a:pt x="187017" y="25241"/>
                    <a:pt x="195590" y="25241"/>
                  </a:cubicBezTo>
                  <a:cubicBezTo>
                    <a:pt x="213687" y="26194"/>
                    <a:pt x="208925" y="19526"/>
                    <a:pt x="208925" y="19526"/>
                  </a:cubicBezTo>
                  <a:lnTo>
                    <a:pt x="204162" y="12859"/>
                  </a:lnTo>
                  <a:cubicBezTo>
                    <a:pt x="202257" y="9049"/>
                    <a:pt x="198447" y="7144"/>
                    <a:pt x="193685" y="7144"/>
                  </a:cubicBezTo>
                </a:path>
              </a:pathLst>
            </a:custGeom>
            <a:solidFill>
              <a:srgbClr val="70757B"/>
            </a:solidFill>
            <a:ln w="9525" cap="flat">
              <a:noFill/>
              <a:prstDash val="solid"/>
              <a:miter/>
            </a:ln>
          </p:spPr>
          <p:txBody>
            <a:bodyPr rtlCol="0" anchor="ctr"/>
            <a:lstStyle/>
            <a:p>
              <a:pPr defTabSz="685715"/>
              <a:endParaRPr lang="en-US" sz="1350">
                <a:solidFill>
                  <a:prstClr val="black"/>
                </a:solidFill>
              </a:endParaRPr>
            </a:p>
          </p:txBody>
        </p:sp>
        <p:sp>
          <p:nvSpPr>
            <p:cNvPr id="34" name="Freeform: Shape 33">
              <a:extLst>
                <a:ext uri="{FF2B5EF4-FFF2-40B4-BE49-F238E27FC236}">
                  <a16:creationId xmlns:a16="http://schemas.microsoft.com/office/drawing/2014/main" id="{FD903373-9B9B-454A-8CB4-E269AA113942}"/>
                </a:ext>
              </a:extLst>
            </p:cNvPr>
            <p:cNvSpPr/>
            <p:nvPr/>
          </p:nvSpPr>
          <p:spPr>
            <a:xfrm>
              <a:off x="5179454" y="5125255"/>
              <a:ext cx="4917410" cy="245870"/>
            </a:xfrm>
            <a:custGeom>
              <a:avLst/>
              <a:gdLst>
                <a:gd name="connsiteX0" fmla="*/ 566261 w 571500"/>
                <a:gd name="connsiteY0" fmla="*/ 30004 h 28575"/>
                <a:gd name="connsiteX1" fmla="*/ 7144 w 571500"/>
                <a:gd name="connsiteY1" fmla="*/ 30004 h 28575"/>
                <a:gd name="connsiteX2" fmla="*/ 28099 w 571500"/>
                <a:gd name="connsiteY2" fmla="*/ 7144 h 28575"/>
                <a:gd name="connsiteX3" fmla="*/ 543401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66261" y="30004"/>
                  </a:moveTo>
                  <a:lnTo>
                    <a:pt x="7144" y="30004"/>
                  </a:lnTo>
                  <a:lnTo>
                    <a:pt x="28099" y="7144"/>
                  </a:lnTo>
                  <a:lnTo>
                    <a:pt x="543401" y="7144"/>
                  </a:lnTo>
                  <a:close/>
                </a:path>
              </a:pathLst>
            </a:custGeom>
            <a:solidFill>
              <a:srgbClr val="575A5A"/>
            </a:solidFill>
            <a:ln w="9525" cap="flat">
              <a:noFill/>
              <a:prstDash val="solid"/>
              <a:miter/>
            </a:ln>
          </p:spPr>
          <p:txBody>
            <a:bodyPr rtlCol="0" anchor="ctr"/>
            <a:lstStyle/>
            <a:p>
              <a:pPr defTabSz="685715"/>
              <a:endParaRPr lang="en-US" sz="1350">
                <a:solidFill>
                  <a:prstClr val="black"/>
                </a:solidFill>
              </a:endParaRPr>
            </a:p>
          </p:txBody>
        </p:sp>
        <p:sp>
          <p:nvSpPr>
            <p:cNvPr id="35" name="Freeform: Shape 34">
              <a:extLst>
                <a:ext uri="{FF2B5EF4-FFF2-40B4-BE49-F238E27FC236}">
                  <a16:creationId xmlns:a16="http://schemas.microsoft.com/office/drawing/2014/main" id="{72F0A2CF-6C4D-4D84-9F0B-0C8B25E6F53C}"/>
                </a:ext>
              </a:extLst>
            </p:cNvPr>
            <p:cNvSpPr/>
            <p:nvPr/>
          </p:nvSpPr>
          <p:spPr>
            <a:xfrm>
              <a:off x="5146671" y="5125255"/>
              <a:ext cx="4917410" cy="245870"/>
            </a:xfrm>
            <a:custGeom>
              <a:avLst/>
              <a:gdLst>
                <a:gd name="connsiteX0" fmla="*/ 571024 w 571500"/>
                <a:gd name="connsiteY0" fmla="*/ 30004 h 28575"/>
                <a:gd name="connsiteX1" fmla="*/ 7144 w 571500"/>
                <a:gd name="connsiteY1" fmla="*/ 30004 h 28575"/>
                <a:gd name="connsiteX2" fmla="*/ 28099 w 571500"/>
                <a:gd name="connsiteY2" fmla="*/ 7144 h 28575"/>
                <a:gd name="connsiteX3" fmla="*/ 548164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71024" y="30004"/>
                  </a:moveTo>
                  <a:lnTo>
                    <a:pt x="7144" y="30004"/>
                  </a:lnTo>
                  <a:lnTo>
                    <a:pt x="28099" y="7144"/>
                  </a:lnTo>
                  <a:lnTo>
                    <a:pt x="548164" y="7144"/>
                  </a:lnTo>
                  <a:close/>
                </a:path>
              </a:pathLst>
            </a:custGeom>
            <a:solidFill>
              <a:srgbClr val="575A5A"/>
            </a:solidFill>
            <a:ln w="9525" cap="flat">
              <a:noFill/>
              <a:prstDash val="solid"/>
              <a:miter/>
            </a:ln>
          </p:spPr>
          <p:txBody>
            <a:bodyPr rtlCol="0" anchor="ctr"/>
            <a:lstStyle/>
            <a:p>
              <a:pPr defTabSz="685715"/>
              <a:endParaRPr lang="en-US" sz="1350">
                <a:solidFill>
                  <a:prstClr val="black"/>
                </a:solidFill>
              </a:endParaRPr>
            </a:p>
          </p:txBody>
        </p:sp>
        <p:sp>
          <p:nvSpPr>
            <p:cNvPr id="36" name="Freeform: Shape 35">
              <a:extLst>
                <a:ext uri="{FF2B5EF4-FFF2-40B4-BE49-F238E27FC236}">
                  <a16:creationId xmlns:a16="http://schemas.microsoft.com/office/drawing/2014/main" id="{C3A2E818-EF4F-458C-8F18-9578121D3660}"/>
                </a:ext>
              </a:extLst>
            </p:cNvPr>
            <p:cNvSpPr/>
            <p:nvPr/>
          </p:nvSpPr>
          <p:spPr>
            <a:xfrm>
              <a:off x="7022398" y="1844838"/>
              <a:ext cx="3271162" cy="3198464"/>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defTabSz="685715"/>
              <a:endParaRPr lang="en-US" sz="1350" dirty="0">
                <a:solidFill>
                  <a:prstClr val="black"/>
                </a:solidFill>
              </a:endParaRPr>
            </a:p>
          </p:txBody>
        </p:sp>
        <p:grpSp>
          <p:nvGrpSpPr>
            <p:cNvPr id="37" name="Group 36">
              <a:extLst>
                <a:ext uri="{FF2B5EF4-FFF2-40B4-BE49-F238E27FC236}">
                  <a16:creationId xmlns:a16="http://schemas.microsoft.com/office/drawing/2014/main" id="{63C6B529-B489-4639-A7B2-5AA9180E9729}"/>
                </a:ext>
              </a:extLst>
            </p:cNvPr>
            <p:cNvGrpSpPr/>
            <p:nvPr/>
          </p:nvGrpSpPr>
          <p:grpSpPr>
            <a:xfrm>
              <a:off x="5370712" y="5206368"/>
              <a:ext cx="4572000" cy="149296"/>
              <a:chOff x="5370712" y="5206368"/>
              <a:chExt cx="4572000" cy="149296"/>
            </a:xfrm>
          </p:grpSpPr>
          <p:sp>
            <p:nvSpPr>
              <p:cNvPr id="44" name="Rectangle 43">
                <a:extLst>
                  <a:ext uri="{FF2B5EF4-FFF2-40B4-BE49-F238E27FC236}">
                    <a16:creationId xmlns:a16="http://schemas.microsoft.com/office/drawing/2014/main" id="{4F3DA74A-1C4B-4138-A563-129A39FD9B7F}"/>
                  </a:ext>
                </a:extLst>
              </p:cNvPr>
              <p:cNvSpPr/>
              <p:nvPr/>
            </p:nvSpPr>
            <p:spPr>
              <a:xfrm>
                <a:off x="5370712" y="5337376"/>
                <a:ext cx="457200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endParaRPr lang="en-US" sz="1350">
                  <a:solidFill>
                    <a:prstClr val="white"/>
                  </a:solidFill>
                </a:endParaRPr>
              </a:p>
            </p:txBody>
          </p:sp>
          <p:sp>
            <p:nvSpPr>
              <p:cNvPr id="45" name="Rectangle 44">
                <a:extLst>
                  <a:ext uri="{FF2B5EF4-FFF2-40B4-BE49-F238E27FC236}">
                    <a16:creationId xmlns:a16="http://schemas.microsoft.com/office/drawing/2014/main" id="{E22AAAA6-2F39-4DD6-8134-716B9CF62E97}"/>
                  </a:ext>
                </a:extLst>
              </p:cNvPr>
              <p:cNvSpPr/>
              <p:nvPr/>
            </p:nvSpPr>
            <p:spPr>
              <a:xfrm>
                <a:off x="5416432" y="5293706"/>
                <a:ext cx="448056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endParaRPr lang="en-US" sz="1350">
                  <a:solidFill>
                    <a:prstClr val="white"/>
                  </a:solidFill>
                </a:endParaRPr>
              </a:p>
            </p:txBody>
          </p:sp>
          <p:sp>
            <p:nvSpPr>
              <p:cNvPr id="46" name="Rectangle 45">
                <a:extLst>
                  <a:ext uri="{FF2B5EF4-FFF2-40B4-BE49-F238E27FC236}">
                    <a16:creationId xmlns:a16="http://schemas.microsoft.com/office/drawing/2014/main" id="{BE744CD6-14E4-479D-8F9D-0DF957DAAD2D}"/>
                  </a:ext>
                </a:extLst>
              </p:cNvPr>
              <p:cNvSpPr/>
              <p:nvPr/>
            </p:nvSpPr>
            <p:spPr>
              <a:xfrm>
                <a:off x="5462152" y="5250037"/>
                <a:ext cx="438912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endParaRPr lang="en-US" sz="1350">
                  <a:solidFill>
                    <a:prstClr val="white"/>
                  </a:solidFill>
                </a:endParaRPr>
              </a:p>
            </p:txBody>
          </p:sp>
          <p:sp>
            <p:nvSpPr>
              <p:cNvPr id="47" name="Rectangle 46">
                <a:extLst>
                  <a:ext uri="{FF2B5EF4-FFF2-40B4-BE49-F238E27FC236}">
                    <a16:creationId xmlns:a16="http://schemas.microsoft.com/office/drawing/2014/main" id="{531A40E9-999D-4DB7-A1CE-6B1F19EA0EF4}"/>
                  </a:ext>
                </a:extLst>
              </p:cNvPr>
              <p:cNvSpPr/>
              <p:nvPr/>
            </p:nvSpPr>
            <p:spPr>
              <a:xfrm>
                <a:off x="5507872" y="5206368"/>
                <a:ext cx="429768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endParaRPr lang="en-US" sz="1350">
                  <a:solidFill>
                    <a:prstClr val="white"/>
                  </a:solidFill>
                </a:endParaRPr>
              </a:p>
            </p:txBody>
          </p:sp>
        </p:grpSp>
        <p:grpSp>
          <p:nvGrpSpPr>
            <p:cNvPr id="38" name="Group 37">
              <a:extLst>
                <a:ext uri="{FF2B5EF4-FFF2-40B4-BE49-F238E27FC236}">
                  <a16:creationId xmlns:a16="http://schemas.microsoft.com/office/drawing/2014/main" id="{68C9FECB-7A52-4CDC-994B-69A5B24ABCE8}"/>
                </a:ext>
              </a:extLst>
            </p:cNvPr>
            <p:cNvGrpSpPr/>
            <p:nvPr/>
          </p:nvGrpSpPr>
          <p:grpSpPr>
            <a:xfrm>
              <a:off x="7661590" y="1698465"/>
              <a:ext cx="114873" cy="114873"/>
              <a:chOff x="7627525" y="1132589"/>
              <a:chExt cx="234846" cy="234846"/>
            </a:xfrm>
          </p:grpSpPr>
          <p:sp>
            <p:nvSpPr>
              <p:cNvPr id="41" name="Oval 40">
                <a:extLst>
                  <a:ext uri="{FF2B5EF4-FFF2-40B4-BE49-F238E27FC236}">
                    <a16:creationId xmlns:a16="http://schemas.microsoft.com/office/drawing/2014/main" id="{A6AAC56F-62D7-45DE-87B5-B9D9F6A9BFCE}"/>
                  </a:ext>
                </a:extLst>
              </p:cNvPr>
              <p:cNvSpPr/>
              <p:nvPr/>
            </p:nvSpPr>
            <p:spPr>
              <a:xfrm>
                <a:off x="7627525" y="1132589"/>
                <a:ext cx="234846" cy="234846"/>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endParaRPr lang="en-US" sz="1350">
                  <a:solidFill>
                    <a:prstClr val="white"/>
                  </a:solidFill>
                </a:endParaRPr>
              </a:p>
            </p:txBody>
          </p:sp>
          <p:sp>
            <p:nvSpPr>
              <p:cNvPr id="42" name="Oval 41">
                <a:extLst>
                  <a:ext uri="{FF2B5EF4-FFF2-40B4-BE49-F238E27FC236}">
                    <a16:creationId xmlns:a16="http://schemas.microsoft.com/office/drawing/2014/main" id="{E075BA51-0F2B-4136-85AE-6668752886FD}"/>
                  </a:ext>
                </a:extLst>
              </p:cNvPr>
              <p:cNvSpPr/>
              <p:nvPr/>
            </p:nvSpPr>
            <p:spPr>
              <a:xfrm>
                <a:off x="7656971" y="1162035"/>
                <a:ext cx="175955" cy="175955"/>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endParaRPr lang="en-US" sz="1350">
                  <a:solidFill>
                    <a:prstClr val="white"/>
                  </a:solidFill>
                </a:endParaRPr>
              </a:p>
            </p:txBody>
          </p:sp>
          <p:sp>
            <p:nvSpPr>
              <p:cNvPr id="43" name="Oval 42">
                <a:extLst>
                  <a:ext uri="{FF2B5EF4-FFF2-40B4-BE49-F238E27FC236}">
                    <a16:creationId xmlns:a16="http://schemas.microsoft.com/office/drawing/2014/main" id="{2599569D-ABEC-4CDC-8AEC-FB8A512A7CB6}"/>
                  </a:ext>
                </a:extLst>
              </p:cNvPr>
              <p:cNvSpPr/>
              <p:nvPr/>
            </p:nvSpPr>
            <p:spPr>
              <a:xfrm>
                <a:off x="7683825" y="1188889"/>
                <a:ext cx="122247" cy="122247"/>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endParaRPr lang="en-US" sz="1350">
                  <a:solidFill>
                    <a:prstClr val="white"/>
                  </a:solidFill>
                </a:endParaRPr>
              </a:p>
            </p:txBody>
          </p:sp>
        </p:grpSp>
        <p:sp>
          <p:nvSpPr>
            <p:cNvPr id="39" name="Rectangle: Rounded Corners 38">
              <a:extLst>
                <a:ext uri="{FF2B5EF4-FFF2-40B4-BE49-F238E27FC236}">
                  <a16:creationId xmlns:a16="http://schemas.microsoft.com/office/drawing/2014/main" id="{FFF08BBD-F12B-4D72-905D-82425437657C}"/>
                </a:ext>
              </a:extLst>
            </p:cNvPr>
            <p:cNvSpPr/>
            <p:nvPr/>
          </p:nvSpPr>
          <p:spPr>
            <a:xfrm>
              <a:off x="7370377" y="5752599"/>
              <a:ext cx="748642" cy="8850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endParaRPr lang="en-US" sz="1350">
                <a:solidFill>
                  <a:prstClr val="white"/>
                </a:solidFill>
              </a:endParaRPr>
            </a:p>
          </p:txBody>
        </p:sp>
        <p:sp>
          <p:nvSpPr>
            <p:cNvPr id="40" name="Oval 39">
              <a:extLst>
                <a:ext uri="{FF2B5EF4-FFF2-40B4-BE49-F238E27FC236}">
                  <a16:creationId xmlns:a16="http://schemas.microsoft.com/office/drawing/2014/main" id="{B37A376A-6189-420B-8C13-3900F127BE7C}"/>
                </a:ext>
              </a:extLst>
            </p:cNvPr>
            <p:cNvSpPr/>
            <p:nvPr/>
          </p:nvSpPr>
          <p:spPr>
            <a:xfrm>
              <a:off x="7133919" y="5752598"/>
              <a:ext cx="101303" cy="1013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endParaRPr lang="en-US" sz="1350">
                <a:solidFill>
                  <a:prstClr val="white"/>
                </a:solidFill>
              </a:endParaRPr>
            </a:p>
          </p:txBody>
        </p:sp>
      </p:gr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861179" y="2496486"/>
            <a:ext cx="4550702" cy="2870760"/>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and Send to Back </a:t>
            </a:r>
            <a:endParaRPr lang="ko-KR" altLang="en-US" dirty="0"/>
          </a:p>
        </p:txBody>
      </p:sp>
      <p:sp>
        <p:nvSpPr>
          <p:cNvPr id="2" name="Title 1"/>
          <p:cNvSpPr>
            <a:spLocks noGrp="1"/>
          </p:cNvSpPr>
          <p:nvPr>
            <p:ph type="title"/>
          </p:nvPr>
        </p:nvSpPr>
        <p:spPr>
          <a:xfrm>
            <a:off x="1196987" y="381000"/>
            <a:ext cx="10204440" cy="1130300"/>
          </a:xfrm>
          <a:prstGeom prst="rect">
            <a:avLst/>
          </a:prstGeom>
        </p:spPr>
        <p:txBody>
          <a:bodyPr anchor="ctr"/>
          <a:lstStyle>
            <a:lvl1pPr algn="ctr">
              <a:defRPr sz="4400"/>
            </a:lvl1pPr>
          </a:lstStyle>
          <a:p>
            <a:r>
              <a:rPr lang="en-US" smtClean="0"/>
              <a:t>Click to edit Master title style</a:t>
            </a:r>
            <a:endParaRPr lang="th-TH"/>
          </a:p>
        </p:txBody>
      </p:sp>
      <p:sp>
        <p:nvSpPr>
          <p:cNvPr id="4" name="Text Placeholder 3"/>
          <p:cNvSpPr>
            <a:spLocks noGrp="1"/>
          </p:cNvSpPr>
          <p:nvPr>
            <p:ph type="body" sz="quarter" idx="14"/>
          </p:nvPr>
        </p:nvSpPr>
        <p:spPr>
          <a:xfrm>
            <a:off x="6508162" y="2076452"/>
            <a:ext cx="4893265" cy="4092575"/>
          </a:xfrm>
          <a:prstGeom prst="rect">
            <a:avLst/>
          </a:prstGeom>
        </p:spPr>
        <p:txBody>
          <a:bodyPr/>
          <a:lstStyle>
            <a:lvl1pPr>
              <a:defRPr sz="3200"/>
            </a:lvl1pPr>
            <a:lvl2pPr>
              <a:defRPr sz="2800"/>
            </a:lvl2pPr>
            <a:lvl3pPr>
              <a:defRPr sz="2000"/>
            </a:lvl3pPr>
            <a:lvl4pPr>
              <a:defRPr sz="1800"/>
            </a:lvl4pPr>
            <a:lvl5pPr>
              <a:defRPr sz="18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th-TH" dirty="0"/>
          </a:p>
        </p:txBody>
      </p:sp>
      <p:sp>
        <p:nvSpPr>
          <p:cNvPr id="5" name="Rectangle 4"/>
          <p:cNvSpPr/>
          <p:nvPr userDrawn="1"/>
        </p:nvSpPr>
        <p:spPr>
          <a:xfrm>
            <a:off x="2" y="2"/>
            <a:ext cx="561975" cy="27066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th-TH" sz="2100"/>
          </a:p>
        </p:txBody>
      </p:sp>
      <p:sp>
        <p:nvSpPr>
          <p:cNvPr id="6" name="Rectangle 5"/>
          <p:cNvSpPr/>
          <p:nvPr userDrawn="1"/>
        </p:nvSpPr>
        <p:spPr>
          <a:xfrm>
            <a:off x="561977" y="0"/>
            <a:ext cx="390545" cy="55245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th-TH" sz="2100"/>
          </a:p>
        </p:txBody>
      </p:sp>
      <p:sp>
        <p:nvSpPr>
          <p:cNvPr id="7" name="Rectangle 6"/>
          <p:cNvSpPr/>
          <p:nvPr userDrawn="1"/>
        </p:nvSpPr>
        <p:spPr>
          <a:xfrm>
            <a:off x="7839076" y="6524627"/>
            <a:ext cx="4352925" cy="3333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th-TH" sz="2100"/>
          </a:p>
        </p:txBody>
      </p:sp>
      <p:sp>
        <p:nvSpPr>
          <p:cNvPr id="50" name="Rectangle 49"/>
          <p:cNvSpPr/>
          <p:nvPr userDrawn="1"/>
        </p:nvSpPr>
        <p:spPr>
          <a:xfrm>
            <a:off x="7620001" y="6524626"/>
            <a:ext cx="228601" cy="3333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th-TH" sz="2100"/>
          </a:p>
        </p:txBody>
      </p:sp>
    </p:spTree>
    <p:extLst>
      <p:ext uri="{BB962C8B-B14F-4D97-AF65-F5344CB8AC3E}">
        <p14:creationId xmlns:p14="http://schemas.microsoft.com/office/powerpoint/2010/main" val="394107585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Slide Master 11">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27381" y="4389107"/>
            <a:ext cx="11664619" cy="768085"/>
          </a:xfrm>
          <a:prstGeom prst="rect">
            <a:avLst/>
          </a:prstGeom>
        </p:spPr>
        <p:txBody>
          <a:bodyPr anchor="ctr"/>
          <a:lstStyle>
            <a:lvl1pPr marL="0" indent="0" algn="l">
              <a:buNone/>
              <a:defRPr sz="4800" b="1" baseline="0">
                <a:solidFill>
                  <a:srgbClr val="002060"/>
                </a:solidFill>
                <a:latin typeface="TH Sarabun New" panose="020B0500040200020003" pitchFamily="34" charset="-34"/>
                <a:cs typeface="TH Sarabun New" panose="020B0500040200020003" pitchFamily="34" charset="-34"/>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527381" y="5157192"/>
            <a:ext cx="11664619" cy="384043"/>
          </a:xfrm>
          <a:prstGeom prst="rect">
            <a:avLst/>
          </a:prstGeom>
        </p:spPr>
        <p:txBody>
          <a:bodyPr anchor="ctr"/>
          <a:lstStyle>
            <a:lvl1pPr marL="0" indent="0" algn="l">
              <a:buNone/>
              <a:defRPr sz="1867" b="0" baseline="0">
                <a:solidFill>
                  <a:schemeClr val="tx1"/>
                </a:solidFill>
                <a:latin typeface="TH Sarabun New" panose="020B0500040200020003" pitchFamily="34" charset="-34"/>
                <a:cs typeface="TH Sarabun New" panose="020B0500040200020003" pitchFamily="34" charset="-34"/>
              </a:defRPr>
            </a:lvl1pPr>
          </a:lstStyle>
          <a:p>
            <a:pPr lvl="0"/>
            <a:r>
              <a:rPr lang="en-US" altLang="ko-KR" dirty="0"/>
              <a:t>Insert the title of your subtitle Here</a:t>
            </a:r>
          </a:p>
        </p:txBody>
      </p:sp>
      <p:sp>
        <p:nvSpPr>
          <p:cNvPr id="5" name="Rectangle 4"/>
          <p:cNvSpPr/>
          <p:nvPr userDrawn="1"/>
        </p:nvSpPr>
        <p:spPr>
          <a:xfrm>
            <a:off x="0" y="6618000"/>
            <a:ext cx="12192000" cy="24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6" name="Rectangle 5"/>
          <p:cNvSpPr/>
          <p:nvPr userDrawn="1"/>
        </p:nvSpPr>
        <p:spPr>
          <a:xfrm>
            <a:off x="0" y="0"/>
            <a:ext cx="12192000" cy="9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7" name="Picture Placeholder 2"/>
          <p:cNvSpPr>
            <a:spLocks noGrp="1"/>
          </p:cNvSpPr>
          <p:nvPr>
            <p:ph type="pic" idx="12" hasCustomPrompt="1"/>
          </p:nvPr>
        </p:nvSpPr>
        <p:spPr>
          <a:xfrm>
            <a:off x="623392" y="452669"/>
            <a:ext cx="4416171" cy="3744096"/>
          </a:xfrm>
          <a:prstGeom prst="rect">
            <a:avLst/>
          </a:prstGeom>
          <a:solidFill>
            <a:schemeClr val="bg1">
              <a:lumMod val="95000"/>
            </a:schemeClr>
          </a:solidFill>
        </p:spPr>
        <p:txBody>
          <a:bodyPr anchor="ctr"/>
          <a:lstStyle>
            <a:lvl1pPr marL="0" indent="0" algn="ctr">
              <a:buNone/>
              <a:defRPr sz="1600" baseline="0">
                <a:solidFill>
                  <a:schemeClr val="tx1"/>
                </a:solidFill>
                <a:latin typeface="TH Sarabun New" panose="020B0500040200020003" pitchFamily="34" charset="-34"/>
                <a:cs typeface="TH Sarabun New" panose="020B0500040200020003" pitchFamily="34" charset="-34"/>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5327915" y="452669"/>
            <a:ext cx="6240693" cy="1776000"/>
          </a:xfrm>
          <a:prstGeom prst="rect">
            <a:avLst/>
          </a:prstGeom>
          <a:solidFill>
            <a:schemeClr val="bg1">
              <a:lumMod val="95000"/>
            </a:schemeClr>
          </a:solidFill>
        </p:spPr>
        <p:txBody>
          <a:bodyPr anchor="ctr"/>
          <a:lstStyle>
            <a:lvl1pPr marL="0" indent="0" algn="ctr">
              <a:buNone/>
              <a:defRPr sz="1600" baseline="0">
                <a:solidFill>
                  <a:schemeClr val="tx1"/>
                </a:solidFill>
                <a:latin typeface="TH Sarabun New" panose="020B0500040200020003" pitchFamily="34" charset="-34"/>
                <a:cs typeface="TH Sarabun New" panose="020B0500040200020003" pitchFamily="34" charset="-34"/>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5327915"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solidFill>
                <a:latin typeface="TH Sarabun New" panose="020B0500040200020003" pitchFamily="34" charset="-34"/>
                <a:cs typeface="TH Sarabun New" panose="020B0500040200020003" pitchFamily="34" charset="-34"/>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5" hasCustomPrompt="1"/>
          </p:nvPr>
        </p:nvSpPr>
        <p:spPr>
          <a:xfrm>
            <a:off x="7488261"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solidFill>
                <a:latin typeface="TH Sarabun New" panose="020B0500040200020003" pitchFamily="34" charset="-34"/>
                <a:cs typeface="TH Sarabun New" panose="020B0500040200020003" pitchFamily="34" charset="-34"/>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Picture Placeholder 2"/>
          <p:cNvSpPr>
            <a:spLocks noGrp="1"/>
          </p:cNvSpPr>
          <p:nvPr>
            <p:ph type="pic" idx="16" hasCustomPrompt="1"/>
          </p:nvPr>
        </p:nvSpPr>
        <p:spPr>
          <a:xfrm>
            <a:off x="9648608"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solidFill>
                <a:latin typeface="TH Sarabun New" panose="020B0500040200020003" pitchFamily="34" charset="-34"/>
                <a:cs typeface="TH Sarabun New" panose="020B0500040200020003" pitchFamily="34" charset="-34"/>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4745239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 Slide Master 12">
    <p:spTree>
      <p:nvGrpSpPr>
        <p:cNvPr id="1" name=""/>
        <p:cNvGrpSpPr/>
        <p:nvPr/>
      </p:nvGrpSpPr>
      <p:grpSpPr>
        <a:xfrm>
          <a:off x="0" y="0"/>
          <a:ext cx="0" cy="0"/>
          <a:chOff x="0" y="0"/>
          <a:chExt cx="0" cy="0"/>
        </a:xfrm>
      </p:grpSpPr>
      <p:sp>
        <p:nvSpPr>
          <p:cNvPr id="5" name="Rectangle 4"/>
          <p:cNvSpPr/>
          <p:nvPr userDrawn="1"/>
        </p:nvSpPr>
        <p:spPr>
          <a:xfrm>
            <a:off x="0" y="548680"/>
            <a:ext cx="8592277" cy="576064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6" name="Picture Placeholder 2"/>
          <p:cNvSpPr>
            <a:spLocks noGrp="1"/>
          </p:cNvSpPr>
          <p:nvPr>
            <p:ph type="pic" idx="1" hasCustomPrompt="1"/>
          </p:nvPr>
        </p:nvSpPr>
        <p:spPr>
          <a:xfrm>
            <a:off x="180829"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TH Sarabun New" panose="020B0500040200020003" pitchFamily="34" charset="-34"/>
                <a:cs typeface="TH Sarabun New" panose="020B0500040200020003" pitchFamily="34" charset="-34"/>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2965139"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TH Sarabun New" panose="020B0500040200020003" pitchFamily="34" charset="-34"/>
                <a:cs typeface="TH Sarabun New" panose="020B0500040200020003" pitchFamily="34" charset="-34"/>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1" hasCustomPrompt="1"/>
          </p:nvPr>
        </p:nvSpPr>
        <p:spPr>
          <a:xfrm>
            <a:off x="5749448"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TH Sarabun New" panose="020B0500040200020003" pitchFamily="34" charset="-34"/>
                <a:cs typeface="TH Sarabun New" panose="020B0500040200020003" pitchFamily="34" charset="-34"/>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45266007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s Slide Master 13">
    <p:spTree>
      <p:nvGrpSpPr>
        <p:cNvPr id="1" name=""/>
        <p:cNvGrpSpPr/>
        <p:nvPr/>
      </p:nvGrpSpPr>
      <p:grpSpPr>
        <a:xfrm>
          <a:off x="0" y="0"/>
          <a:ext cx="0" cy="0"/>
          <a:chOff x="0" y="0"/>
          <a:chExt cx="0" cy="0"/>
        </a:xfrm>
      </p:grpSpPr>
      <p:sp>
        <p:nvSpPr>
          <p:cNvPr id="2" name="Title 1"/>
          <p:cNvSpPr>
            <a:spLocks noGrp="1"/>
          </p:cNvSpPr>
          <p:nvPr>
            <p:ph type="title"/>
          </p:nvPr>
        </p:nvSpPr>
        <p:spPr>
          <a:xfrm>
            <a:off x="397219" y="307976"/>
            <a:ext cx="11359807" cy="1101724"/>
          </a:xfrm>
          <a:prstGeom prst="rect">
            <a:avLst/>
          </a:prstGeom>
        </p:spPr>
        <p:txBody>
          <a:bodyPr anchor="ctr"/>
          <a:lstStyle>
            <a:lvl1pPr>
              <a:defRPr sz="4400"/>
            </a:lvl1pPr>
          </a:lstStyle>
          <a:p>
            <a:r>
              <a:rPr lang="en-US" smtClean="0"/>
              <a:t>Click to edit Master title style</a:t>
            </a:r>
            <a:endParaRPr lang="th-TH"/>
          </a:p>
        </p:txBody>
      </p:sp>
      <p:sp>
        <p:nvSpPr>
          <p:cNvPr id="4" name="Text Placeholder 3"/>
          <p:cNvSpPr>
            <a:spLocks noGrp="1"/>
          </p:cNvSpPr>
          <p:nvPr>
            <p:ph type="body" sz="quarter" idx="10"/>
          </p:nvPr>
        </p:nvSpPr>
        <p:spPr>
          <a:xfrm>
            <a:off x="402311" y="1534556"/>
            <a:ext cx="5417464" cy="4447317"/>
          </a:xfrm>
          <a:prstGeom prst="rect">
            <a:avLst/>
          </a:prstGeom>
        </p:spPr>
        <p:txBody>
          <a:bodyPr/>
          <a:lstStyle>
            <a:lvl1pPr>
              <a:defRPr sz="3200"/>
            </a:lvl1pPr>
            <a:lvl2pPr>
              <a:defRPr sz="2800"/>
            </a:lvl2pPr>
            <a:lvl3pPr>
              <a:defRPr sz="2000"/>
            </a:lvl3pPr>
            <a:lvl4pPr>
              <a:defRPr sz="18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6" name="Chart Placeholder 5"/>
          <p:cNvSpPr>
            <a:spLocks noGrp="1"/>
          </p:cNvSpPr>
          <p:nvPr>
            <p:ph type="chart" sz="quarter" idx="11"/>
          </p:nvPr>
        </p:nvSpPr>
        <p:spPr>
          <a:xfrm>
            <a:off x="6029326" y="1535113"/>
            <a:ext cx="5727700" cy="4446588"/>
          </a:xfrm>
          <a:prstGeom prst="rect">
            <a:avLst/>
          </a:prstGeom>
        </p:spPr>
        <p:txBody>
          <a:bodyPr/>
          <a:lstStyle>
            <a:lvl1pPr>
              <a:defRPr sz="2400"/>
            </a:lvl1pPr>
          </a:lstStyle>
          <a:p>
            <a:endParaRPr lang="th-TH"/>
          </a:p>
        </p:txBody>
      </p:sp>
      <p:sp>
        <p:nvSpPr>
          <p:cNvPr id="7" name="Rectangle 6"/>
          <p:cNvSpPr/>
          <p:nvPr userDrawn="1"/>
        </p:nvSpPr>
        <p:spPr>
          <a:xfrm>
            <a:off x="0" y="6305551"/>
            <a:ext cx="12192000" cy="55245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th-TH" sz="2100"/>
          </a:p>
        </p:txBody>
      </p:sp>
      <p:sp>
        <p:nvSpPr>
          <p:cNvPr id="8" name="Rectangle 7"/>
          <p:cNvSpPr/>
          <p:nvPr userDrawn="1"/>
        </p:nvSpPr>
        <p:spPr>
          <a:xfrm>
            <a:off x="8877301" y="2"/>
            <a:ext cx="3314700" cy="29527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th-TH" sz="2100"/>
          </a:p>
        </p:txBody>
      </p:sp>
      <p:sp>
        <p:nvSpPr>
          <p:cNvPr id="9" name="Date Placeholder 2"/>
          <p:cNvSpPr>
            <a:spLocks noGrp="1"/>
          </p:cNvSpPr>
          <p:nvPr>
            <p:ph type="dt" sz="half" idx="12"/>
          </p:nvPr>
        </p:nvSpPr>
        <p:spPr>
          <a:xfrm>
            <a:off x="838200" y="6442077"/>
            <a:ext cx="2743200" cy="365125"/>
          </a:xfrm>
          <a:prstGeom prst="rect">
            <a:avLst/>
          </a:prstGeom>
        </p:spPr>
        <p:txBody>
          <a:bodyPr anchor="ctr"/>
          <a:lstStyle>
            <a:lvl1pPr>
              <a:defRPr sz="1800">
                <a:solidFill>
                  <a:schemeClr val="bg1"/>
                </a:solidFill>
                <a:latin typeface="TH Sarabun New" panose="020B0500040200020003" pitchFamily="34" charset="-34"/>
                <a:cs typeface="TH Sarabun New" panose="020B0500040200020003" pitchFamily="34" charset="-34"/>
              </a:defRPr>
            </a:lvl1pPr>
          </a:lstStyle>
          <a:p>
            <a:fld id="{D2B2A8DE-9302-4107-83F0-27FAFF6061D0}" type="datetimeFigureOut">
              <a:rPr lang="th-TH" smtClean="0"/>
              <a:pPr/>
              <a:t>04/03/64</a:t>
            </a:fld>
            <a:endParaRPr lang="th-TH"/>
          </a:p>
        </p:txBody>
      </p:sp>
      <p:sp>
        <p:nvSpPr>
          <p:cNvPr id="10" name="Footer Placeholder 3"/>
          <p:cNvSpPr>
            <a:spLocks noGrp="1"/>
          </p:cNvSpPr>
          <p:nvPr>
            <p:ph type="ftr" sz="quarter" idx="13"/>
          </p:nvPr>
        </p:nvSpPr>
        <p:spPr>
          <a:xfrm>
            <a:off x="4058699" y="6442077"/>
            <a:ext cx="4114800" cy="365125"/>
          </a:xfrm>
          <a:prstGeom prst="rect">
            <a:avLst/>
          </a:prstGeom>
        </p:spPr>
        <p:txBody>
          <a:bodyPr anchor="ctr"/>
          <a:lstStyle>
            <a:lvl1pPr>
              <a:defRPr sz="1800">
                <a:solidFill>
                  <a:schemeClr val="bg1"/>
                </a:solidFill>
                <a:latin typeface="TH Sarabun New" panose="020B0500040200020003" pitchFamily="34" charset="-34"/>
                <a:cs typeface="TH Sarabun New" panose="020B0500040200020003" pitchFamily="34" charset="-34"/>
              </a:defRPr>
            </a:lvl1pPr>
          </a:lstStyle>
          <a:p>
            <a:endParaRPr lang="th-TH" dirty="0"/>
          </a:p>
        </p:txBody>
      </p:sp>
      <p:sp>
        <p:nvSpPr>
          <p:cNvPr id="11" name="Slide Number Placeholder 4"/>
          <p:cNvSpPr>
            <a:spLocks noGrp="1"/>
          </p:cNvSpPr>
          <p:nvPr>
            <p:ph type="sldNum" sz="quarter" idx="14"/>
          </p:nvPr>
        </p:nvSpPr>
        <p:spPr>
          <a:xfrm>
            <a:off x="8610600" y="6442077"/>
            <a:ext cx="2743200" cy="365125"/>
          </a:xfrm>
          <a:prstGeom prst="rect">
            <a:avLst/>
          </a:prstGeom>
        </p:spPr>
        <p:txBody>
          <a:bodyPr anchor="ctr"/>
          <a:lstStyle>
            <a:lvl1pPr>
              <a:defRPr sz="1800">
                <a:solidFill>
                  <a:schemeClr val="bg1"/>
                </a:solidFill>
                <a:latin typeface="TH Sarabun New" panose="020B0500040200020003" pitchFamily="34" charset="-34"/>
                <a:cs typeface="TH Sarabun New" panose="020B0500040200020003" pitchFamily="34" charset="-34"/>
              </a:defRPr>
            </a:lvl1pPr>
          </a:lstStyle>
          <a:p>
            <a:fld id="{28860960-61E5-437A-952A-4B4E3CA69CE7}" type="slidenum">
              <a:rPr lang="th-TH" smtClean="0"/>
              <a:pPr/>
              <a:t>‹#›</a:t>
            </a:fld>
            <a:endParaRPr lang="th-TH"/>
          </a:p>
        </p:txBody>
      </p:sp>
    </p:spTree>
    <p:extLst>
      <p:ext uri="{BB962C8B-B14F-4D97-AF65-F5344CB8AC3E}">
        <p14:creationId xmlns:p14="http://schemas.microsoft.com/office/powerpoint/2010/main" val="86550611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 Slide Master 14">
    <p:spTree>
      <p:nvGrpSpPr>
        <p:cNvPr id="1" name=""/>
        <p:cNvGrpSpPr/>
        <p:nvPr/>
      </p:nvGrpSpPr>
      <p:grpSpPr>
        <a:xfrm>
          <a:off x="0" y="0"/>
          <a:ext cx="0" cy="0"/>
          <a:chOff x="0" y="0"/>
          <a:chExt cx="0" cy="0"/>
        </a:xfrm>
      </p:grpSpPr>
      <p:sp>
        <p:nvSpPr>
          <p:cNvPr id="2" name="Title 1"/>
          <p:cNvSpPr>
            <a:spLocks noGrp="1"/>
          </p:cNvSpPr>
          <p:nvPr>
            <p:ph type="title"/>
          </p:nvPr>
        </p:nvSpPr>
        <p:spPr>
          <a:xfrm>
            <a:off x="397219" y="307976"/>
            <a:ext cx="11359807" cy="1101724"/>
          </a:xfrm>
          <a:prstGeom prst="rect">
            <a:avLst/>
          </a:prstGeom>
        </p:spPr>
        <p:txBody>
          <a:bodyPr anchor="ctr"/>
          <a:lstStyle>
            <a:lvl1pPr>
              <a:defRPr sz="4400"/>
            </a:lvl1pPr>
          </a:lstStyle>
          <a:p>
            <a:r>
              <a:rPr lang="en-US" smtClean="0"/>
              <a:t>Click to edit Master title style</a:t>
            </a:r>
            <a:endParaRPr lang="th-TH"/>
          </a:p>
        </p:txBody>
      </p:sp>
      <p:sp>
        <p:nvSpPr>
          <p:cNvPr id="4" name="Text Placeholder 3"/>
          <p:cNvSpPr>
            <a:spLocks noGrp="1"/>
          </p:cNvSpPr>
          <p:nvPr>
            <p:ph type="body" sz="quarter" idx="10"/>
          </p:nvPr>
        </p:nvSpPr>
        <p:spPr>
          <a:xfrm>
            <a:off x="402311" y="1534556"/>
            <a:ext cx="5417464" cy="4447317"/>
          </a:xfrm>
          <a:prstGeom prst="rect">
            <a:avLst/>
          </a:prstGeom>
        </p:spPr>
        <p:txBody>
          <a:bodyPr/>
          <a:lstStyle>
            <a:lvl1pPr>
              <a:defRPr sz="3200"/>
            </a:lvl1pPr>
            <a:lvl2pPr>
              <a:defRPr sz="2800"/>
            </a:lvl2pPr>
            <a:lvl3pPr>
              <a:defRPr sz="2000"/>
            </a:lvl3pPr>
            <a:lvl4pPr>
              <a:defRPr sz="18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6" name="Chart Placeholder 5"/>
          <p:cNvSpPr>
            <a:spLocks noGrp="1"/>
          </p:cNvSpPr>
          <p:nvPr>
            <p:ph type="chart" sz="quarter" idx="11"/>
          </p:nvPr>
        </p:nvSpPr>
        <p:spPr>
          <a:xfrm>
            <a:off x="6029326" y="1535113"/>
            <a:ext cx="5727700" cy="4446588"/>
          </a:xfrm>
          <a:prstGeom prst="rect">
            <a:avLst/>
          </a:prstGeom>
        </p:spPr>
        <p:txBody>
          <a:bodyPr/>
          <a:lstStyle>
            <a:lvl1pPr>
              <a:defRPr sz="2800"/>
            </a:lvl1pPr>
          </a:lstStyle>
          <a:p>
            <a:endParaRPr lang="th-TH"/>
          </a:p>
        </p:txBody>
      </p:sp>
      <p:sp>
        <p:nvSpPr>
          <p:cNvPr id="7" name="Rectangle 6"/>
          <p:cNvSpPr/>
          <p:nvPr userDrawn="1"/>
        </p:nvSpPr>
        <p:spPr>
          <a:xfrm>
            <a:off x="0" y="6305551"/>
            <a:ext cx="12192000" cy="55245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th-TH" sz="2100"/>
          </a:p>
        </p:txBody>
      </p:sp>
      <p:sp>
        <p:nvSpPr>
          <p:cNvPr id="8" name="Rectangle 7"/>
          <p:cNvSpPr/>
          <p:nvPr userDrawn="1"/>
        </p:nvSpPr>
        <p:spPr>
          <a:xfrm>
            <a:off x="8877301" y="2"/>
            <a:ext cx="3314700" cy="29527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th-TH" sz="2100"/>
          </a:p>
        </p:txBody>
      </p:sp>
      <p:sp>
        <p:nvSpPr>
          <p:cNvPr id="9" name="Date Placeholder 2"/>
          <p:cNvSpPr>
            <a:spLocks noGrp="1"/>
          </p:cNvSpPr>
          <p:nvPr>
            <p:ph type="dt" sz="half" idx="12"/>
          </p:nvPr>
        </p:nvSpPr>
        <p:spPr>
          <a:xfrm>
            <a:off x="838200" y="6442077"/>
            <a:ext cx="2743200" cy="365125"/>
          </a:xfrm>
          <a:prstGeom prst="rect">
            <a:avLst/>
          </a:prstGeom>
        </p:spPr>
        <p:txBody>
          <a:bodyPr anchor="ctr"/>
          <a:lstStyle>
            <a:lvl1pPr>
              <a:defRPr sz="1800">
                <a:solidFill>
                  <a:schemeClr val="bg1"/>
                </a:solidFill>
                <a:latin typeface="TH Sarabun New" panose="020B0500040200020003" pitchFamily="34" charset="-34"/>
                <a:cs typeface="TH Sarabun New" panose="020B0500040200020003" pitchFamily="34" charset="-34"/>
              </a:defRPr>
            </a:lvl1pPr>
          </a:lstStyle>
          <a:p>
            <a:fld id="{D2B2A8DE-9302-4107-83F0-27FAFF6061D0}" type="datetimeFigureOut">
              <a:rPr lang="th-TH" smtClean="0"/>
              <a:pPr/>
              <a:t>04/03/64</a:t>
            </a:fld>
            <a:endParaRPr lang="th-TH"/>
          </a:p>
        </p:txBody>
      </p:sp>
      <p:sp>
        <p:nvSpPr>
          <p:cNvPr id="10" name="Footer Placeholder 3"/>
          <p:cNvSpPr>
            <a:spLocks noGrp="1"/>
          </p:cNvSpPr>
          <p:nvPr>
            <p:ph type="ftr" sz="quarter" idx="13"/>
          </p:nvPr>
        </p:nvSpPr>
        <p:spPr>
          <a:xfrm>
            <a:off x="4058699" y="6442077"/>
            <a:ext cx="4114800" cy="365125"/>
          </a:xfrm>
          <a:prstGeom prst="rect">
            <a:avLst/>
          </a:prstGeom>
        </p:spPr>
        <p:txBody>
          <a:bodyPr anchor="ctr"/>
          <a:lstStyle>
            <a:lvl1pPr>
              <a:defRPr sz="1800">
                <a:solidFill>
                  <a:schemeClr val="bg1"/>
                </a:solidFill>
                <a:latin typeface="TH Sarabun New" panose="020B0500040200020003" pitchFamily="34" charset="-34"/>
                <a:cs typeface="TH Sarabun New" panose="020B0500040200020003" pitchFamily="34" charset="-34"/>
              </a:defRPr>
            </a:lvl1pPr>
          </a:lstStyle>
          <a:p>
            <a:endParaRPr lang="th-TH" dirty="0"/>
          </a:p>
        </p:txBody>
      </p:sp>
      <p:sp>
        <p:nvSpPr>
          <p:cNvPr id="11" name="Slide Number Placeholder 4"/>
          <p:cNvSpPr>
            <a:spLocks noGrp="1"/>
          </p:cNvSpPr>
          <p:nvPr>
            <p:ph type="sldNum" sz="quarter" idx="14"/>
          </p:nvPr>
        </p:nvSpPr>
        <p:spPr>
          <a:xfrm>
            <a:off x="8610600" y="6442077"/>
            <a:ext cx="2743200" cy="365125"/>
          </a:xfrm>
          <a:prstGeom prst="rect">
            <a:avLst/>
          </a:prstGeom>
        </p:spPr>
        <p:txBody>
          <a:bodyPr anchor="ctr"/>
          <a:lstStyle>
            <a:lvl1pPr>
              <a:defRPr sz="1800">
                <a:solidFill>
                  <a:schemeClr val="bg1"/>
                </a:solidFill>
                <a:latin typeface="TH Sarabun New" panose="020B0500040200020003" pitchFamily="34" charset="-34"/>
                <a:cs typeface="TH Sarabun New" panose="020B0500040200020003" pitchFamily="34" charset="-34"/>
              </a:defRPr>
            </a:lvl1pPr>
          </a:lstStyle>
          <a:p>
            <a:fld id="{28860960-61E5-437A-952A-4B4E3CA69CE7}" type="slidenum">
              <a:rPr lang="th-TH" smtClean="0"/>
              <a:pPr/>
              <a:t>‹#›</a:t>
            </a:fld>
            <a:endParaRPr lang="th-TH"/>
          </a:p>
        </p:txBody>
      </p:sp>
    </p:spTree>
    <p:extLst>
      <p:ext uri="{BB962C8B-B14F-4D97-AF65-F5344CB8AC3E}">
        <p14:creationId xmlns:p14="http://schemas.microsoft.com/office/powerpoint/2010/main" val="188178836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Slide Master 1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th-TH"/>
          </a:p>
        </p:txBody>
      </p:sp>
    </p:spTree>
    <p:extLst>
      <p:ext uri="{BB962C8B-B14F-4D97-AF65-F5344CB8AC3E}">
        <p14:creationId xmlns:p14="http://schemas.microsoft.com/office/powerpoint/2010/main" val="106592180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Slide Master 16">
    <p:spTree>
      <p:nvGrpSpPr>
        <p:cNvPr id="1" name=""/>
        <p:cNvGrpSpPr/>
        <p:nvPr/>
      </p:nvGrpSpPr>
      <p:grpSpPr>
        <a:xfrm>
          <a:off x="0" y="0"/>
          <a:ext cx="0" cy="0"/>
          <a:chOff x="0" y="0"/>
          <a:chExt cx="0" cy="0"/>
        </a:xfrm>
      </p:grpSpPr>
      <p:sp>
        <p:nvSpPr>
          <p:cNvPr id="2" name="Title 1"/>
          <p:cNvSpPr>
            <a:spLocks noGrp="1"/>
          </p:cNvSpPr>
          <p:nvPr>
            <p:ph type="title"/>
          </p:nvPr>
        </p:nvSpPr>
        <p:spPr>
          <a:xfrm>
            <a:off x="800100" y="450852"/>
            <a:ext cx="10515600" cy="796925"/>
          </a:xfrm>
          <a:prstGeom prst="rect">
            <a:avLst/>
          </a:prstGeom>
        </p:spPr>
        <p:txBody>
          <a:bodyPr/>
          <a:lstStyle>
            <a:lvl1pPr algn="ctr">
              <a:defRPr sz="4400"/>
            </a:lvl1pPr>
          </a:lstStyle>
          <a:p>
            <a:r>
              <a:rPr lang="en-US" smtClean="0"/>
              <a:t>Click to edit Master title style</a:t>
            </a:r>
            <a:endParaRPr lang="th-TH"/>
          </a:p>
        </p:txBody>
      </p:sp>
      <p:sp>
        <p:nvSpPr>
          <p:cNvPr id="4" name="Text Placeholder 3"/>
          <p:cNvSpPr>
            <a:spLocks noGrp="1"/>
          </p:cNvSpPr>
          <p:nvPr>
            <p:ph type="body" sz="quarter" idx="10"/>
          </p:nvPr>
        </p:nvSpPr>
        <p:spPr>
          <a:xfrm>
            <a:off x="800100" y="1466850"/>
            <a:ext cx="10515600" cy="491490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Tree>
    <p:extLst>
      <p:ext uri="{BB962C8B-B14F-4D97-AF65-F5344CB8AC3E}">
        <p14:creationId xmlns:p14="http://schemas.microsoft.com/office/powerpoint/2010/main" val="425523861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2060"/>
        </a:solidFill>
        <a:effectLst/>
      </p:bgPr>
    </p:bg>
    <p:spTree>
      <p:nvGrpSpPr>
        <p:cNvPr id="1" name=""/>
        <p:cNvGrpSpPr/>
        <p:nvPr/>
      </p:nvGrpSpPr>
      <p:grpSpPr>
        <a:xfrm>
          <a:off x="0" y="0"/>
          <a:ext cx="0" cy="0"/>
          <a:chOff x="0" y="0"/>
          <a:chExt cx="0" cy="0"/>
        </a:xfrm>
      </p:grpSpPr>
      <p:sp>
        <p:nvSpPr>
          <p:cNvPr id="5" name="Rectangle 4"/>
          <p:cNvSpPr/>
          <p:nvPr userDrawn="1"/>
        </p:nvSpPr>
        <p:spPr>
          <a:xfrm>
            <a:off x="858418" y="1901645"/>
            <a:ext cx="1475360" cy="1286367"/>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Picture Placeholder 6"/>
          <p:cNvSpPr>
            <a:spLocks noGrp="1"/>
          </p:cNvSpPr>
          <p:nvPr>
            <p:ph type="pic" sz="quarter" idx="10"/>
          </p:nvPr>
        </p:nvSpPr>
        <p:spPr>
          <a:xfrm>
            <a:off x="869051" y="1924835"/>
            <a:ext cx="1444914" cy="1235093"/>
          </a:xfrm>
          <a:prstGeom prst="rect">
            <a:avLst/>
          </a:prstGeom>
        </p:spPr>
        <p:txBody>
          <a:bodyPr/>
          <a:lstStyle/>
          <a:p>
            <a:endParaRPr lang="th-TH"/>
          </a:p>
        </p:txBody>
      </p:sp>
      <p:sp>
        <p:nvSpPr>
          <p:cNvPr id="6" name="Rectangle 5"/>
          <p:cNvSpPr/>
          <p:nvPr userDrawn="1"/>
        </p:nvSpPr>
        <p:spPr>
          <a:xfrm>
            <a:off x="2762066" y="1885947"/>
            <a:ext cx="1475360" cy="1286367"/>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Picture Placeholder 6"/>
          <p:cNvSpPr>
            <a:spLocks noGrp="1"/>
          </p:cNvSpPr>
          <p:nvPr>
            <p:ph type="pic" sz="quarter" idx="11"/>
          </p:nvPr>
        </p:nvSpPr>
        <p:spPr>
          <a:xfrm>
            <a:off x="2778510" y="1912074"/>
            <a:ext cx="1444914" cy="1235093"/>
          </a:xfrm>
          <a:prstGeom prst="rect">
            <a:avLst/>
          </a:prstGeom>
        </p:spPr>
        <p:txBody>
          <a:bodyPr/>
          <a:lstStyle/>
          <a:p>
            <a:endParaRPr lang="th-TH" dirty="0"/>
          </a:p>
        </p:txBody>
      </p:sp>
      <p:sp>
        <p:nvSpPr>
          <p:cNvPr id="9" name="Rectangle 8"/>
          <p:cNvSpPr/>
          <p:nvPr userDrawn="1"/>
        </p:nvSpPr>
        <p:spPr>
          <a:xfrm>
            <a:off x="4678683" y="1885826"/>
            <a:ext cx="1475360" cy="1286367"/>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Picture Placeholder 6"/>
          <p:cNvSpPr>
            <a:spLocks noGrp="1"/>
          </p:cNvSpPr>
          <p:nvPr>
            <p:ph type="pic" sz="quarter" idx="12"/>
          </p:nvPr>
        </p:nvSpPr>
        <p:spPr>
          <a:xfrm>
            <a:off x="4689342" y="1902562"/>
            <a:ext cx="1444914" cy="1235093"/>
          </a:xfrm>
          <a:prstGeom prst="rect">
            <a:avLst/>
          </a:prstGeom>
        </p:spPr>
        <p:txBody>
          <a:bodyPr/>
          <a:lstStyle/>
          <a:p>
            <a:endParaRPr lang="th-TH"/>
          </a:p>
        </p:txBody>
      </p:sp>
      <p:sp>
        <p:nvSpPr>
          <p:cNvPr id="11" name="Rectangle 10"/>
          <p:cNvSpPr/>
          <p:nvPr userDrawn="1"/>
        </p:nvSpPr>
        <p:spPr>
          <a:xfrm>
            <a:off x="6553505" y="1902423"/>
            <a:ext cx="1475360" cy="1286367"/>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 name="Picture Placeholder 6"/>
          <p:cNvSpPr>
            <a:spLocks noGrp="1"/>
          </p:cNvSpPr>
          <p:nvPr>
            <p:ph type="pic" sz="quarter" idx="13"/>
          </p:nvPr>
        </p:nvSpPr>
        <p:spPr>
          <a:xfrm>
            <a:off x="6568728" y="1928060"/>
            <a:ext cx="1444914" cy="1235093"/>
          </a:xfrm>
          <a:prstGeom prst="rect">
            <a:avLst/>
          </a:prstGeom>
        </p:spPr>
        <p:txBody>
          <a:bodyPr/>
          <a:lstStyle/>
          <a:p>
            <a:endParaRPr lang="th-TH" dirty="0"/>
          </a:p>
        </p:txBody>
      </p:sp>
      <p:sp>
        <p:nvSpPr>
          <p:cNvPr id="15" name="Text Placeholder 14"/>
          <p:cNvSpPr>
            <a:spLocks noGrp="1"/>
          </p:cNvSpPr>
          <p:nvPr>
            <p:ph type="body" sz="quarter" idx="14"/>
          </p:nvPr>
        </p:nvSpPr>
        <p:spPr>
          <a:xfrm>
            <a:off x="8650534" y="1875753"/>
            <a:ext cx="2592388" cy="1306512"/>
          </a:xfrm>
          <a:prstGeom prst="rect">
            <a:avLst/>
          </a:prstGeom>
        </p:spPr>
        <p:txBody>
          <a:bodyPr/>
          <a:lstStyle>
            <a:lvl1pPr marL="0" indent="0">
              <a:buNone/>
              <a:defRPr sz="2800" b="0">
                <a:solidFill>
                  <a:schemeClr val="bg1"/>
                </a:solidFill>
              </a:defRPr>
            </a:lvl1pPr>
          </a:lstStyle>
          <a:p>
            <a:pPr lvl="0"/>
            <a:endParaRPr lang="th-TH" dirty="0"/>
          </a:p>
        </p:txBody>
      </p:sp>
      <p:sp>
        <p:nvSpPr>
          <p:cNvPr id="16" name="Text Placeholder 14"/>
          <p:cNvSpPr>
            <a:spLocks noGrp="1"/>
          </p:cNvSpPr>
          <p:nvPr>
            <p:ph type="body" sz="quarter" idx="15"/>
          </p:nvPr>
        </p:nvSpPr>
        <p:spPr>
          <a:xfrm>
            <a:off x="847370" y="3531135"/>
            <a:ext cx="1519265" cy="436703"/>
          </a:xfrm>
          <a:prstGeom prst="rect">
            <a:avLst/>
          </a:prstGeom>
        </p:spPr>
        <p:txBody>
          <a:bodyPr/>
          <a:lstStyle>
            <a:lvl1pPr marL="0" indent="0">
              <a:buNone/>
              <a:defRPr sz="2000" b="0">
                <a:solidFill>
                  <a:schemeClr val="bg1"/>
                </a:solidFill>
              </a:defRPr>
            </a:lvl1pPr>
          </a:lstStyle>
          <a:p>
            <a:pPr lvl="0"/>
            <a:endParaRPr lang="th-TH" dirty="0"/>
          </a:p>
        </p:txBody>
      </p:sp>
      <p:sp>
        <p:nvSpPr>
          <p:cNvPr id="17" name="Text Placeholder 14"/>
          <p:cNvSpPr>
            <a:spLocks noGrp="1"/>
          </p:cNvSpPr>
          <p:nvPr>
            <p:ph type="body" sz="quarter" idx="16"/>
          </p:nvPr>
        </p:nvSpPr>
        <p:spPr>
          <a:xfrm>
            <a:off x="2761569" y="3547459"/>
            <a:ext cx="1519265" cy="436703"/>
          </a:xfrm>
          <a:prstGeom prst="rect">
            <a:avLst/>
          </a:prstGeom>
        </p:spPr>
        <p:txBody>
          <a:bodyPr/>
          <a:lstStyle>
            <a:lvl1pPr marL="0" indent="0">
              <a:buNone/>
              <a:defRPr sz="2000" b="0">
                <a:solidFill>
                  <a:schemeClr val="bg1"/>
                </a:solidFill>
              </a:defRPr>
            </a:lvl1pPr>
          </a:lstStyle>
          <a:p>
            <a:pPr lvl="0"/>
            <a:endParaRPr lang="th-TH" dirty="0"/>
          </a:p>
        </p:txBody>
      </p:sp>
      <p:sp>
        <p:nvSpPr>
          <p:cNvPr id="18" name="Text Placeholder 14"/>
          <p:cNvSpPr>
            <a:spLocks noGrp="1"/>
          </p:cNvSpPr>
          <p:nvPr>
            <p:ph type="body" sz="quarter" idx="17"/>
          </p:nvPr>
        </p:nvSpPr>
        <p:spPr>
          <a:xfrm>
            <a:off x="4678293" y="3531134"/>
            <a:ext cx="1519265" cy="436703"/>
          </a:xfrm>
          <a:prstGeom prst="rect">
            <a:avLst/>
          </a:prstGeom>
        </p:spPr>
        <p:txBody>
          <a:bodyPr/>
          <a:lstStyle>
            <a:lvl1pPr marL="0" indent="0">
              <a:buNone/>
              <a:defRPr sz="2000" b="0">
                <a:solidFill>
                  <a:schemeClr val="bg1"/>
                </a:solidFill>
              </a:defRPr>
            </a:lvl1pPr>
          </a:lstStyle>
          <a:p>
            <a:pPr lvl="0"/>
            <a:endParaRPr lang="th-TH" dirty="0"/>
          </a:p>
        </p:txBody>
      </p:sp>
      <p:sp>
        <p:nvSpPr>
          <p:cNvPr id="19" name="Text Placeholder 14"/>
          <p:cNvSpPr>
            <a:spLocks noGrp="1"/>
          </p:cNvSpPr>
          <p:nvPr>
            <p:ph type="body" sz="quarter" idx="18"/>
          </p:nvPr>
        </p:nvSpPr>
        <p:spPr>
          <a:xfrm>
            <a:off x="6540261" y="3531133"/>
            <a:ext cx="1519265" cy="436703"/>
          </a:xfrm>
          <a:prstGeom prst="rect">
            <a:avLst/>
          </a:prstGeom>
        </p:spPr>
        <p:txBody>
          <a:bodyPr/>
          <a:lstStyle>
            <a:lvl1pPr marL="0" indent="0">
              <a:buNone/>
              <a:defRPr sz="2000" b="0">
                <a:solidFill>
                  <a:schemeClr val="bg1"/>
                </a:solidFill>
              </a:defRPr>
            </a:lvl1pPr>
          </a:lstStyle>
          <a:p>
            <a:pPr lvl="0"/>
            <a:endParaRPr lang="th-TH" dirty="0"/>
          </a:p>
        </p:txBody>
      </p:sp>
      <p:sp>
        <p:nvSpPr>
          <p:cNvPr id="20" name="Rectangle 19"/>
          <p:cNvSpPr/>
          <p:nvPr userDrawn="1"/>
        </p:nvSpPr>
        <p:spPr>
          <a:xfrm>
            <a:off x="9380724" y="4378431"/>
            <a:ext cx="1475360" cy="1286367"/>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 name="Picture Placeholder 6"/>
          <p:cNvSpPr>
            <a:spLocks noGrp="1"/>
          </p:cNvSpPr>
          <p:nvPr>
            <p:ph type="pic" sz="quarter" idx="19"/>
          </p:nvPr>
        </p:nvSpPr>
        <p:spPr>
          <a:xfrm>
            <a:off x="9396790" y="4401753"/>
            <a:ext cx="1444914" cy="1235093"/>
          </a:xfrm>
          <a:prstGeom prst="rect">
            <a:avLst/>
          </a:prstGeom>
        </p:spPr>
        <p:txBody>
          <a:bodyPr/>
          <a:lstStyle/>
          <a:p>
            <a:endParaRPr lang="th-TH" dirty="0"/>
          </a:p>
        </p:txBody>
      </p:sp>
      <p:sp>
        <p:nvSpPr>
          <p:cNvPr id="22" name="Rectangle 21"/>
          <p:cNvSpPr/>
          <p:nvPr userDrawn="1"/>
        </p:nvSpPr>
        <p:spPr>
          <a:xfrm>
            <a:off x="7470095" y="4385327"/>
            <a:ext cx="1475360" cy="1286367"/>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Picture Placeholder 6"/>
          <p:cNvSpPr>
            <a:spLocks noGrp="1"/>
          </p:cNvSpPr>
          <p:nvPr>
            <p:ph type="pic" sz="quarter" idx="20"/>
          </p:nvPr>
        </p:nvSpPr>
        <p:spPr>
          <a:xfrm>
            <a:off x="7486161" y="4408649"/>
            <a:ext cx="1444914" cy="1235093"/>
          </a:xfrm>
          <a:prstGeom prst="rect">
            <a:avLst/>
          </a:prstGeom>
        </p:spPr>
        <p:txBody>
          <a:bodyPr/>
          <a:lstStyle/>
          <a:p>
            <a:endParaRPr lang="th-TH" dirty="0"/>
          </a:p>
        </p:txBody>
      </p:sp>
      <p:sp>
        <p:nvSpPr>
          <p:cNvPr id="24" name="Rectangle 23"/>
          <p:cNvSpPr/>
          <p:nvPr userDrawn="1"/>
        </p:nvSpPr>
        <p:spPr>
          <a:xfrm>
            <a:off x="5559466" y="4378431"/>
            <a:ext cx="1475360" cy="1286367"/>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 name="Picture Placeholder 6"/>
          <p:cNvSpPr>
            <a:spLocks noGrp="1"/>
          </p:cNvSpPr>
          <p:nvPr>
            <p:ph type="pic" sz="quarter" idx="21"/>
          </p:nvPr>
        </p:nvSpPr>
        <p:spPr>
          <a:xfrm>
            <a:off x="5574689" y="4404068"/>
            <a:ext cx="1444914" cy="1235093"/>
          </a:xfrm>
          <a:prstGeom prst="rect">
            <a:avLst/>
          </a:prstGeom>
        </p:spPr>
        <p:txBody>
          <a:bodyPr/>
          <a:lstStyle/>
          <a:p>
            <a:endParaRPr lang="th-TH" dirty="0"/>
          </a:p>
        </p:txBody>
      </p:sp>
      <p:sp>
        <p:nvSpPr>
          <p:cNvPr id="26" name="Rectangle 25"/>
          <p:cNvSpPr/>
          <p:nvPr userDrawn="1"/>
        </p:nvSpPr>
        <p:spPr>
          <a:xfrm>
            <a:off x="3648837" y="4385327"/>
            <a:ext cx="1475360" cy="1286367"/>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 name="Picture Placeholder 6"/>
          <p:cNvSpPr>
            <a:spLocks noGrp="1"/>
          </p:cNvSpPr>
          <p:nvPr>
            <p:ph type="pic" sz="quarter" idx="22"/>
          </p:nvPr>
        </p:nvSpPr>
        <p:spPr>
          <a:xfrm>
            <a:off x="3663545" y="4417131"/>
            <a:ext cx="1444914" cy="1235093"/>
          </a:xfrm>
          <a:prstGeom prst="rect">
            <a:avLst/>
          </a:prstGeom>
        </p:spPr>
        <p:txBody>
          <a:bodyPr/>
          <a:lstStyle/>
          <a:p>
            <a:endParaRPr lang="th-TH" dirty="0"/>
          </a:p>
        </p:txBody>
      </p:sp>
      <p:sp>
        <p:nvSpPr>
          <p:cNvPr id="28" name="Text Placeholder 14"/>
          <p:cNvSpPr>
            <a:spLocks noGrp="1"/>
          </p:cNvSpPr>
          <p:nvPr>
            <p:ph type="body" sz="quarter" idx="23"/>
          </p:nvPr>
        </p:nvSpPr>
        <p:spPr>
          <a:xfrm>
            <a:off x="820738" y="4365182"/>
            <a:ext cx="2592388" cy="1306512"/>
          </a:xfrm>
          <a:prstGeom prst="rect">
            <a:avLst/>
          </a:prstGeom>
        </p:spPr>
        <p:txBody>
          <a:bodyPr/>
          <a:lstStyle>
            <a:lvl1pPr marL="0" indent="0">
              <a:buNone/>
              <a:defRPr sz="2800" b="0">
                <a:solidFill>
                  <a:schemeClr val="bg1"/>
                </a:solidFill>
              </a:defRPr>
            </a:lvl1pPr>
          </a:lstStyle>
          <a:p>
            <a:pPr lvl="0"/>
            <a:endParaRPr lang="th-TH" dirty="0"/>
          </a:p>
        </p:txBody>
      </p:sp>
      <p:sp>
        <p:nvSpPr>
          <p:cNvPr id="29" name="Title 1"/>
          <p:cNvSpPr>
            <a:spLocks noGrp="1"/>
          </p:cNvSpPr>
          <p:nvPr>
            <p:ph type="title"/>
          </p:nvPr>
        </p:nvSpPr>
        <p:spPr>
          <a:xfrm>
            <a:off x="820738" y="691900"/>
            <a:ext cx="10515600" cy="796925"/>
          </a:xfrm>
          <a:prstGeom prst="rect">
            <a:avLst/>
          </a:prstGeom>
        </p:spPr>
        <p:txBody>
          <a:bodyPr anchor="ctr"/>
          <a:lstStyle>
            <a:lvl1pPr algn="ctr">
              <a:defRPr sz="4400">
                <a:solidFill>
                  <a:srgbClr val="FFC000"/>
                </a:solidFill>
              </a:defRPr>
            </a:lvl1pPr>
          </a:lstStyle>
          <a:p>
            <a:r>
              <a:rPr lang="en-US" dirty="0" smtClean="0"/>
              <a:t>Click to edit Master title style</a:t>
            </a:r>
            <a:endParaRPr lang="th-TH" dirty="0"/>
          </a:p>
        </p:txBody>
      </p:sp>
      <p:sp>
        <p:nvSpPr>
          <p:cNvPr id="31" name="Text Placeholder 14"/>
          <p:cNvSpPr>
            <a:spLocks noGrp="1"/>
          </p:cNvSpPr>
          <p:nvPr>
            <p:ph type="body" sz="quarter" idx="24"/>
          </p:nvPr>
        </p:nvSpPr>
        <p:spPr>
          <a:xfrm>
            <a:off x="3663545" y="5870832"/>
            <a:ext cx="1519265" cy="436703"/>
          </a:xfrm>
          <a:prstGeom prst="rect">
            <a:avLst/>
          </a:prstGeom>
        </p:spPr>
        <p:txBody>
          <a:bodyPr/>
          <a:lstStyle>
            <a:lvl1pPr marL="0" indent="0">
              <a:buNone/>
              <a:defRPr sz="2000" b="0">
                <a:solidFill>
                  <a:schemeClr val="bg1"/>
                </a:solidFill>
              </a:defRPr>
            </a:lvl1pPr>
          </a:lstStyle>
          <a:p>
            <a:pPr lvl="0"/>
            <a:endParaRPr lang="th-TH" dirty="0"/>
          </a:p>
        </p:txBody>
      </p:sp>
      <p:sp>
        <p:nvSpPr>
          <p:cNvPr id="32" name="Text Placeholder 14"/>
          <p:cNvSpPr>
            <a:spLocks noGrp="1"/>
          </p:cNvSpPr>
          <p:nvPr>
            <p:ph type="body" sz="quarter" idx="25"/>
          </p:nvPr>
        </p:nvSpPr>
        <p:spPr>
          <a:xfrm>
            <a:off x="5577744" y="5887156"/>
            <a:ext cx="1519265" cy="436703"/>
          </a:xfrm>
          <a:prstGeom prst="rect">
            <a:avLst/>
          </a:prstGeom>
        </p:spPr>
        <p:txBody>
          <a:bodyPr/>
          <a:lstStyle>
            <a:lvl1pPr marL="0" indent="0">
              <a:buNone/>
              <a:defRPr sz="2000" b="0">
                <a:solidFill>
                  <a:schemeClr val="bg1"/>
                </a:solidFill>
              </a:defRPr>
            </a:lvl1pPr>
          </a:lstStyle>
          <a:p>
            <a:pPr lvl="0"/>
            <a:endParaRPr lang="th-TH" dirty="0"/>
          </a:p>
        </p:txBody>
      </p:sp>
      <p:sp>
        <p:nvSpPr>
          <p:cNvPr id="33" name="Text Placeholder 14"/>
          <p:cNvSpPr>
            <a:spLocks noGrp="1"/>
          </p:cNvSpPr>
          <p:nvPr>
            <p:ph type="body" sz="quarter" idx="26"/>
          </p:nvPr>
        </p:nvSpPr>
        <p:spPr>
          <a:xfrm>
            <a:off x="7494468" y="5870831"/>
            <a:ext cx="1519265" cy="436703"/>
          </a:xfrm>
          <a:prstGeom prst="rect">
            <a:avLst/>
          </a:prstGeom>
        </p:spPr>
        <p:txBody>
          <a:bodyPr/>
          <a:lstStyle>
            <a:lvl1pPr marL="0" indent="0">
              <a:buNone/>
              <a:defRPr sz="2000" b="0">
                <a:solidFill>
                  <a:schemeClr val="bg1"/>
                </a:solidFill>
              </a:defRPr>
            </a:lvl1pPr>
          </a:lstStyle>
          <a:p>
            <a:pPr lvl="0"/>
            <a:endParaRPr lang="th-TH" dirty="0"/>
          </a:p>
        </p:txBody>
      </p:sp>
      <p:sp>
        <p:nvSpPr>
          <p:cNvPr id="34" name="Text Placeholder 14"/>
          <p:cNvSpPr>
            <a:spLocks noGrp="1"/>
          </p:cNvSpPr>
          <p:nvPr>
            <p:ph type="body" sz="quarter" idx="27"/>
          </p:nvPr>
        </p:nvSpPr>
        <p:spPr>
          <a:xfrm>
            <a:off x="9356436" y="5870830"/>
            <a:ext cx="1519265" cy="436703"/>
          </a:xfrm>
          <a:prstGeom prst="rect">
            <a:avLst/>
          </a:prstGeom>
        </p:spPr>
        <p:txBody>
          <a:bodyPr/>
          <a:lstStyle>
            <a:lvl1pPr marL="0" indent="0">
              <a:buNone/>
              <a:defRPr sz="2000" b="0">
                <a:solidFill>
                  <a:schemeClr val="bg1"/>
                </a:solidFill>
              </a:defRPr>
            </a:lvl1pPr>
          </a:lstStyle>
          <a:p>
            <a:pPr lvl="0"/>
            <a:endParaRPr lang="th-TH" dirty="0"/>
          </a:p>
        </p:txBody>
      </p:sp>
    </p:spTree>
    <p:extLst>
      <p:ext uri="{BB962C8B-B14F-4D97-AF65-F5344CB8AC3E}">
        <p14:creationId xmlns:p14="http://schemas.microsoft.com/office/powerpoint/2010/main" val="3806330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6116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0391"/>
            <a:ext cx="12192000" cy="6858000"/>
          </a:xfrm>
          <a:prstGeom prst="rect">
            <a:avLst/>
          </a:prstGeom>
        </p:spPr>
        <p:txBody>
          <a:bodyPr/>
          <a:lstStyle/>
          <a:p>
            <a:endParaRPr lang="th-TH"/>
          </a:p>
        </p:txBody>
      </p:sp>
      <p:sp>
        <p:nvSpPr>
          <p:cNvPr id="2" name="Title 1"/>
          <p:cNvSpPr>
            <a:spLocks noGrp="1"/>
          </p:cNvSpPr>
          <p:nvPr>
            <p:ph type="title"/>
          </p:nvPr>
        </p:nvSpPr>
        <p:spPr>
          <a:xfrm>
            <a:off x="895351" y="2051052"/>
            <a:ext cx="10515600" cy="1325563"/>
          </a:xfrm>
          <a:prstGeom prst="rect">
            <a:avLst/>
          </a:prstGeom>
        </p:spPr>
        <p:txBody>
          <a:bodyPr/>
          <a:lstStyle>
            <a:lvl1pPr algn="ctr">
              <a:defRPr sz="4400" b="1">
                <a:latin typeface="TH Sarabun New" panose="020B0500040200020003" pitchFamily="34" charset="-34"/>
                <a:cs typeface="TH Sarabun New" panose="020B0500040200020003" pitchFamily="34" charset="-34"/>
              </a:defRPr>
            </a:lvl1pPr>
          </a:lstStyle>
          <a:p>
            <a:r>
              <a:rPr lang="en-US" smtClean="0"/>
              <a:t>Click to edit Master title style</a:t>
            </a:r>
            <a:endParaRPr lang="th-TH"/>
          </a:p>
        </p:txBody>
      </p:sp>
      <p:sp>
        <p:nvSpPr>
          <p:cNvPr id="3" name="Subtitle 2"/>
          <p:cNvSpPr>
            <a:spLocks noGrp="1"/>
          </p:cNvSpPr>
          <p:nvPr>
            <p:ph type="subTitle" idx="1"/>
          </p:nvPr>
        </p:nvSpPr>
        <p:spPr>
          <a:xfrm>
            <a:off x="2358339" y="3876378"/>
            <a:ext cx="7604812" cy="1307280"/>
          </a:xfrm>
          <a:prstGeom prst="rect">
            <a:avLst/>
          </a:prstGeom>
        </p:spPr>
        <p:txBody>
          <a:bodyPr anchor="ctr"/>
          <a:lstStyle>
            <a:lvl1pPr marL="0" indent="0" algn="ctr">
              <a:buNone/>
              <a:defRPr sz="2400" b="1">
                <a:solidFill>
                  <a:schemeClr val="tx1"/>
                </a:solidFill>
                <a:latin typeface="TH Sarabun New" panose="020B0500040200020003" pitchFamily="34" charset="-34"/>
                <a:cs typeface="TH Sarabun New" panose="020B0500040200020003" pitchFamily="34" charset="-34"/>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th-TH" dirty="0"/>
          </a:p>
        </p:txBody>
      </p:sp>
    </p:spTree>
    <p:extLst>
      <p:ext uri="{BB962C8B-B14F-4D97-AF65-F5344CB8AC3E}">
        <p14:creationId xmlns:p14="http://schemas.microsoft.com/office/powerpoint/2010/main" val="131462484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그림 개체 틀 2">
            <a:extLst>
              <a:ext uri="{FF2B5EF4-FFF2-40B4-BE49-F238E27FC236}">
                <a16:creationId xmlns:a16="http://schemas.microsoft.com/office/drawing/2014/main" id="{89DE2160-BE5A-4C24-BFBE-E0046A6019CB}"/>
              </a:ext>
            </a:extLst>
          </p:cNvPr>
          <p:cNvSpPr>
            <a:spLocks noGrp="1"/>
          </p:cNvSpPr>
          <p:nvPr>
            <p:ph type="pic" sz="quarter" idx="11" hasCustomPrompt="1"/>
          </p:nvPr>
        </p:nvSpPr>
        <p:spPr>
          <a:xfrm>
            <a:off x="995168" y="2767547"/>
            <a:ext cx="2160000" cy="2160000"/>
          </a:xfrm>
          <a:prstGeom prst="ellipse">
            <a:avLst/>
          </a:prstGeom>
          <a:solidFill>
            <a:schemeClr val="bg1">
              <a:lumMod val="95000"/>
            </a:schemeClr>
          </a:solidFill>
          <a:ln w="22225">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CCEFC50A-53F6-4EF0-B1E6-1266D251F16E}"/>
              </a:ext>
            </a:extLst>
          </p:cNvPr>
          <p:cNvSpPr>
            <a:spLocks noGrp="1"/>
          </p:cNvSpPr>
          <p:nvPr>
            <p:ph type="pic" sz="quarter" idx="57" hasCustomPrompt="1"/>
          </p:nvPr>
        </p:nvSpPr>
        <p:spPr>
          <a:xfrm>
            <a:off x="4495312" y="2767547"/>
            <a:ext cx="2160000" cy="2160000"/>
          </a:xfrm>
          <a:prstGeom prst="ellipse">
            <a:avLst/>
          </a:prstGeom>
          <a:solidFill>
            <a:schemeClr val="bg1">
              <a:lumMod val="95000"/>
            </a:schemeClr>
          </a:solidFill>
          <a:ln w="22225">
            <a:solidFill>
              <a:schemeClr val="accent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41634355-F6F0-4990-AC3C-4AE9005608AD}"/>
              </a:ext>
            </a:extLst>
          </p:cNvPr>
          <p:cNvSpPr>
            <a:spLocks noGrp="1"/>
          </p:cNvSpPr>
          <p:nvPr>
            <p:ph type="pic" sz="quarter" idx="60" hasCustomPrompt="1"/>
          </p:nvPr>
        </p:nvSpPr>
        <p:spPr>
          <a:xfrm>
            <a:off x="7995455" y="2767547"/>
            <a:ext cx="2160000" cy="2160000"/>
          </a:xfrm>
          <a:prstGeom prst="ellipse">
            <a:avLst/>
          </a:prstGeom>
          <a:solidFill>
            <a:schemeClr val="bg1">
              <a:lumMod val="95000"/>
            </a:schemeClr>
          </a:solidFill>
          <a:ln w="22225">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91619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Master 02">
    <p:spTree>
      <p:nvGrpSpPr>
        <p:cNvPr id="1" name=""/>
        <p:cNvGrpSpPr/>
        <p:nvPr/>
      </p:nvGrpSpPr>
      <p:grpSpPr>
        <a:xfrm>
          <a:off x="0" y="0"/>
          <a:ext cx="0" cy="0"/>
          <a:chOff x="0" y="0"/>
          <a:chExt cx="0" cy="0"/>
        </a:xfrm>
      </p:grpSpPr>
      <p:sp>
        <p:nvSpPr>
          <p:cNvPr id="3" name="Rectangle 2"/>
          <p:cNvSpPr/>
          <p:nvPr userDrawn="1"/>
        </p:nvSpPr>
        <p:spPr>
          <a:xfrm>
            <a:off x="0" y="0"/>
            <a:ext cx="4257675"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Title 1"/>
          <p:cNvSpPr>
            <a:spLocks noGrp="1"/>
          </p:cNvSpPr>
          <p:nvPr>
            <p:ph type="title"/>
          </p:nvPr>
        </p:nvSpPr>
        <p:spPr>
          <a:xfrm>
            <a:off x="519112" y="679450"/>
            <a:ext cx="3219450" cy="1325563"/>
          </a:xfrm>
          <a:prstGeom prst="rect">
            <a:avLst/>
          </a:prstGeom>
        </p:spPr>
        <p:txBody>
          <a:bodyPr anchor="ctr"/>
          <a:lstStyle>
            <a:lvl1pPr algn="ctr">
              <a:defRPr sz="4400">
                <a:solidFill>
                  <a:srgbClr val="FFC000"/>
                </a:solidFill>
              </a:defRPr>
            </a:lvl1pPr>
          </a:lstStyle>
          <a:p>
            <a:r>
              <a:rPr lang="en-US" dirty="0" smtClean="0"/>
              <a:t>Click to edit Master title style</a:t>
            </a:r>
            <a:endParaRPr lang="th-TH" dirty="0"/>
          </a:p>
        </p:txBody>
      </p:sp>
      <p:sp>
        <p:nvSpPr>
          <p:cNvPr id="5" name="Text Placeholder 4"/>
          <p:cNvSpPr>
            <a:spLocks noGrp="1"/>
          </p:cNvSpPr>
          <p:nvPr>
            <p:ph type="body" sz="quarter" idx="10"/>
          </p:nvPr>
        </p:nvSpPr>
        <p:spPr>
          <a:xfrm>
            <a:off x="519113" y="2362200"/>
            <a:ext cx="3219450" cy="3876675"/>
          </a:xfrm>
          <a:prstGeom prst="rect">
            <a:avLst/>
          </a:prstGeom>
        </p:spPr>
        <p:txBody>
          <a:bodyPr/>
          <a:lstStyle>
            <a:lvl1pPr>
              <a:defRPr sz="3200">
                <a:solidFill>
                  <a:schemeClr val="bg1"/>
                </a:solidFill>
              </a:defRPr>
            </a:lvl1pPr>
            <a:lvl2pPr>
              <a:defRPr sz="28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7" name="Picture Placeholder 6"/>
          <p:cNvSpPr>
            <a:spLocks noGrp="1"/>
          </p:cNvSpPr>
          <p:nvPr>
            <p:ph type="pic" sz="quarter" idx="11"/>
          </p:nvPr>
        </p:nvSpPr>
        <p:spPr>
          <a:xfrm>
            <a:off x="4386262" y="679450"/>
            <a:ext cx="2414588" cy="4445000"/>
          </a:xfrm>
          <a:prstGeom prst="rect">
            <a:avLst/>
          </a:prstGeom>
        </p:spPr>
        <p:txBody>
          <a:bodyPr/>
          <a:lstStyle/>
          <a:p>
            <a:endParaRPr lang="th-TH"/>
          </a:p>
        </p:txBody>
      </p:sp>
      <p:sp>
        <p:nvSpPr>
          <p:cNvPr id="8" name="Picture Placeholder 6"/>
          <p:cNvSpPr>
            <a:spLocks noGrp="1"/>
          </p:cNvSpPr>
          <p:nvPr>
            <p:ph type="pic" sz="quarter" idx="12"/>
          </p:nvPr>
        </p:nvSpPr>
        <p:spPr>
          <a:xfrm>
            <a:off x="6948487" y="679450"/>
            <a:ext cx="2414588" cy="4445000"/>
          </a:xfrm>
          <a:prstGeom prst="rect">
            <a:avLst/>
          </a:prstGeom>
        </p:spPr>
        <p:txBody>
          <a:bodyPr/>
          <a:lstStyle/>
          <a:p>
            <a:endParaRPr lang="th-TH"/>
          </a:p>
        </p:txBody>
      </p:sp>
      <p:sp>
        <p:nvSpPr>
          <p:cNvPr id="9" name="Picture Placeholder 6"/>
          <p:cNvSpPr>
            <a:spLocks noGrp="1"/>
          </p:cNvSpPr>
          <p:nvPr>
            <p:ph type="pic" sz="quarter" idx="13"/>
          </p:nvPr>
        </p:nvSpPr>
        <p:spPr>
          <a:xfrm>
            <a:off x="9510712" y="679449"/>
            <a:ext cx="2414588" cy="4445000"/>
          </a:xfrm>
          <a:prstGeom prst="rect">
            <a:avLst/>
          </a:prstGeom>
        </p:spPr>
        <p:txBody>
          <a:bodyPr/>
          <a:lstStyle/>
          <a:p>
            <a:endParaRPr lang="th-TH"/>
          </a:p>
        </p:txBody>
      </p:sp>
      <p:sp>
        <p:nvSpPr>
          <p:cNvPr id="16" name="Text Placeholder 15"/>
          <p:cNvSpPr>
            <a:spLocks noGrp="1"/>
          </p:cNvSpPr>
          <p:nvPr>
            <p:ph type="body" sz="quarter" idx="14"/>
          </p:nvPr>
        </p:nvSpPr>
        <p:spPr>
          <a:xfrm>
            <a:off x="4452938" y="5467350"/>
            <a:ext cx="2414587" cy="771525"/>
          </a:xfrm>
          <a:prstGeom prst="rect">
            <a:avLst/>
          </a:prstGeom>
        </p:spPr>
        <p:txBody>
          <a:bodyPr/>
          <a:lstStyle>
            <a:lvl1pPr algn="ctr">
              <a:defRPr sz="2400" b="1">
                <a:solidFill>
                  <a:srgbClr val="002060"/>
                </a:solidFill>
              </a:defRPr>
            </a:lvl1pPr>
          </a:lstStyle>
          <a:p>
            <a:pPr lvl="0"/>
            <a:r>
              <a:rPr lang="en-US" dirty="0" smtClean="0"/>
              <a:t>Edit Master text styles</a:t>
            </a:r>
          </a:p>
        </p:txBody>
      </p:sp>
      <p:sp>
        <p:nvSpPr>
          <p:cNvPr id="17" name="Text Placeholder 15"/>
          <p:cNvSpPr>
            <a:spLocks noGrp="1"/>
          </p:cNvSpPr>
          <p:nvPr>
            <p:ph type="body" sz="quarter" idx="15"/>
          </p:nvPr>
        </p:nvSpPr>
        <p:spPr>
          <a:xfrm>
            <a:off x="7015163" y="5467350"/>
            <a:ext cx="2414587" cy="771525"/>
          </a:xfrm>
          <a:prstGeom prst="rect">
            <a:avLst/>
          </a:prstGeom>
        </p:spPr>
        <p:txBody>
          <a:bodyPr/>
          <a:lstStyle>
            <a:lvl1pPr algn="ctr">
              <a:defRPr sz="2400" b="1">
                <a:solidFill>
                  <a:srgbClr val="002060"/>
                </a:solidFill>
              </a:defRPr>
            </a:lvl1pPr>
          </a:lstStyle>
          <a:p>
            <a:pPr lvl="0"/>
            <a:r>
              <a:rPr lang="en-US" dirty="0" smtClean="0"/>
              <a:t>Edit Master text styles</a:t>
            </a:r>
          </a:p>
        </p:txBody>
      </p:sp>
      <p:sp>
        <p:nvSpPr>
          <p:cNvPr id="18" name="Text Placeholder 15"/>
          <p:cNvSpPr>
            <a:spLocks noGrp="1"/>
          </p:cNvSpPr>
          <p:nvPr>
            <p:ph type="body" sz="quarter" idx="16"/>
          </p:nvPr>
        </p:nvSpPr>
        <p:spPr>
          <a:xfrm>
            <a:off x="9577388" y="5467349"/>
            <a:ext cx="2414587" cy="771525"/>
          </a:xfrm>
          <a:prstGeom prst="rect">
            <a:avLst/>
          </a:prstGeom>
        </p:spPr>
        <p:txBody>
          <a:bodyPr/>
          <a:lstStyle>
            <a:lvl1pPr algn="ctr">
              <a:defRPr sz="2400" b="1">
                <a:solidFill>
                  <a:srgbClr val="002060"/>
                </a:solidFill>
              </a:defRPr>
            </a:lvl1pPr>
          </a:lstStyle>
          <a:p>
            <a:pPr lvl="0"/>
            <a:r>
              <a:rPr lang="en-US" dirty="0" smtClean="0"/>
              <a:t>Edit Master text styles</a:t>
            </a:r>
          </a:p>
        </p:txBody>
      </p:sp>
    </p:spTree>
    <p:extLst>
      <p:ext uri="{BB962C8B-B14F-4D97-AF65-F5344CB8AC3E}">
        <p14:creationId xmlns:p14="http://schemas.microsoft.com/office/powerpoint/2010/main" val="15845331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Slide Master 03">
    <p:spTree>
      <p:nvGrpSpPr>
        <p:cNvPr id="1" name=""/>
        <p:cNvGrpSpPr/>
        <p:nvPr/>
      </p:nvGrpSpPr>
      <p:grpSpPr>
        <a:xfrm>
          <a:off x="0" y="0"/>
          <a:ext cx="0" cy="0"/>
          <a:chOff x="0" y="0"/>
          <a:chExt cx="0" cy="0"/>
        </a:xfrm>
      </p:grpSpPr>
      <p:sp>
        <p:nvSpPr>
          <p:cNvPr id="2" name="Title 1"/>
          <p:cNvSpPr>
            <a:spLocks noGrp="1"/>
          </p:cNvSpPr>
          <p:nvPr>
            <p:ph type="title"/>
          </p:nvPr>
        </p:nvSpPr>
        <p:spPr>
          <a:xfrm>
            <a:off x="800100" y="450852"/>
            <a:ext cx="10515600" cy="796925"/>
          </a:xfrm>
          <a:prstGeom prst="rect">
            <a:avLst/>
          </a:prstGeom>
        </p:spPr>
        <p:txBody>
          <a:bodyPr/>
          <a:lstStyle>
            <a:lvl1pPr algn="ctr">
              <a:defRPr sz="4400"/>
            </a:lvl1pPr>
          </a:lstStyle>
          <a:p>
            <a:r>
              <a:rPr lang="en-US" smtClean="0"/>
              <a:t>Click to edit Master title style</a:t>
            </a:r>
            <a:endParaRPr lang="th-TH"/>
          </a:p>
        </p:txBody>
      </p:sp>
      <p:sp>
        <p:nvSpPr>
          <p:cNvPr id="3" name="Rectangle 2"/>
          <p:cNvSpPr/>
          <p:nvPr userDrawn="1"/>
        </p:nvSpPr>
        <p:spPr>
          <a:xfrm>
            <a:off x="0" y="4229100"/>
            <a:ext cx="12192000" cy="26289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Picture Placeholder 6"/>
          <p:cNvSpPr>
            <a:spLocks noGrp="1"/>
          </p:cNvSpPr>
          <p:nvPr>
            <p:ph type="pic" sz="quarter" idx="11"/>
          </p:nvPr>
        </p:nvSpPr>
        <p:spPr>
          <a:xfrm>
            <a:off x="371475" y="2771775"/>
            <a:ext cx="3552826" cy="3371850"/>
          </a:xfrm>
          <a:prstGeom prst="rect">
            <a:avLst/>
          </a:prstGeom>
        </p:spPr>
        <p:txBody>
          <a:bodyPr/>
          <a:lstStyle/>
          <a:p>
            <a:endParaRPr lang="th-TH"/>
          </a:p>
        </p:txBody>
      </p:sp>
      <p:sp>
        <p:nvSpPr>
          <p:cNvPr id="15" name="Text Placeholder 14"/>
          <p:cNvSpPr>
            <a:spLocks noGrp="1"/>
          </p:cNvSpPr>
          <p:nvPr>
            <p:ph type="body" sz="quarter" idx="14"/>
          </p:nvPr>
        </p:nvSpPr>
        <p:spPr>
          <a:xfrm>
            <a:off x="800100" y="1371600"/>
            <a:ext cx="10515600" cy="1190625"/>
          </a:xfrm>
          <a:prstGeom prst="rect">
            <a:avLst/>
          </a:prstGeom>
        </p:spPr>
        <p:txBody>
          <a:bodyPr/>
          <a:lstStyle>
            <a:lvl1pPr>
              <a:defRPr sz="2800"/>
            </a:lvl1pPr>
          </a:lstStyle>
          <a:p>
            <a:pPr lvl="0"/>
            <a:r>
              <a:rPr lang="en-US" dirty="0" smtClean="0"/>
              <a:t>Edit Master text styles</a:t>
            </a:r>
          </a:p>
        </p:txBody>
      </p:sp>
      <p:sp>
        <p:nvSpPr>
          <p:cNvPr id="16" name="Rectangle 15"/>
          <p:cNvSpPr/>
          <p:nvPr userDrawn="1"/>
        </p:nvSpPr>
        <p:spPr>
          <a:xfrm>
            <a:off x="285751" y="2666999"/>
            <a:ext cx="3733800" cy="359092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Picture Placeholder 6"/>
          <p:cNvSpPr>
            <a:spLocks noGrp="1"/>
          </p:cNvSpPr>
          <p:nvPr>
            <p:ph type="pic" sz="quarter" idx="15"/>
          </p:nvPr>
        </p:nvSpPr>
        <p:spPr>
          <a:xfrm>
            <a:off x="4343401" y="2771775"/>
            <a:ext cx="3552826" cy="3371850"/>
          </a:xfrm>
          <a:prstGeom prst="rect">
            <a:avLst/>
          </a:prstGeom>
        </p:spPr>
        <p:txBody>
          <a:bodyPr/>
          <a:lstStyle/>
          <a:p>
            <a:endParaRPr lang="th-TH"/>
          </a:p>
        </p:txBody>
      </p:sp>
      <p:sp>
        <p:nvSpPr>
          <p:cNvPr id="18" name="Rectangle 17"/>
          <p:cNvSpPr/>
          <p:nvPr userDrawn="1"/>
        </p:nvSpPr>
        <p:spPr>
          <a:xfrm>
            <a:off x="4257677" y="2666999"/>
            <a:ext cx="3733800" cy="359092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 name="Picture Placeholder 6"/>
          <p:cNvSpPr>
            <a:spLocks noGrp="1"/>
          </p:cNvSpPr>
          <p:nvPr>
            <p:ph type="pic" sz="quarter" idx="16"/>
          </p:nvPr>
        </p:nvSpPr>
        <p:spPr>
          <a:xfrm>
            <a:off x="8334375" y="2771775"/>
            <a:ext cx="3552826" cy="3371850"/>
          </a:xfrm>
          <a:prstGeom prst="rect">
            <a:avLst/>
          </a:prstGeom>
        </p:spPr>
        <p:txBody>
          <a:bodyPr/>
          <a:lstStyle/>
          <a:p>
            <a:endParaRPr lang="th-TH"/>
          </a:p>
        </p:txBody>
      </p:sp>
      <p:sp>
        <p:nvSpPr>
          <p:cNvPr id="20" name="Rectangle 19"/>
          <p:cNvSpPr/>
          <p:nvPr userDrawn="1"/>
        </p:nvSpPr>
        <p:spPr>
          <a:xfrm>
            <a:off x="8248651" y="2666999"/>
            <a:ext cx="3733800" cy="359092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1740626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Slide Master 04">
    <p:spTree>
      <p:nvGrpSpPr>
        <p:cNvPr id="1" name=""/>
        <p:cNvGrpSpPr/>
        <p:nvPr/>
      </p:nvGrpSpPr>
      <p:grpSpPr>
        <a:xfrm>
          <a:off x="0" y="0"/>
          <a:ext cx="0" cy="0"/>
          <a:chOff x="0" y="0"/>
          <a:chExt cx="0" cy="0"/>
        </a:xfrm>
      </p:grpSpPr>
      <p:sp>
        <p:nvSpPr>
          <p:cNvPr id="12" name="Rectangle 11"/>
          <p:cNvSpPr/>
          <p:nvPr userDrawn="1"/>
        </p:nvSpPr>
        <p:spPr>
          <a:xfrm>
            <a:off x="0" y="4967416"/>
            <a:ext cx="12192000" cy="189058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th-TH" sz="2100"/>
          </a:p>
        </p:txBody>
      </p:sp>
      <p:sp>
        <p:nvSpPr>
          <p:cNvPr id="3" name="Date Placeholder 2"/>
          <p:cNvSpPr>
            <a:spLocks noGrp="1"/>
          </p:cNvSpPr>
          <p:nvPr>
            <p:ph type="dt" sz="half" idx="10"/>
          </p:nvPr>
        </p:nvSpPr>
        <p:spPr>
          <a:xfrm>
            <a:off x="838200" y="6356352"/>
            <a:ext cx="2743200" cy="365125"/>
          </a:xfrm>
          <a:prstGeom prst="rect">
            <a:avLst/>
          </a:prstGeom>
        </p:spPr>
        <p:txBody>
          <a:bodyPr anchor="ctr"/>
          <a:lstStyle>
            <a:lvl1pPr>
              <a:defRPr sz="1800">
                <a:solidFill>
                  <a:schemeClr val="bg1"/>
                </a:solidFill>
                <a:latin typeface="TH Sarabun New" panose="020B0500040200020003" pitchFamily="34" charset="-34"/>
                <a:cs typeface="TH Sarabun New" panose="020B0500040200020003" pitchFamily="34" charset="-34"/>
              </a:defRPr>
            </a:lvl1pPr>
          </a:lstStyle>
          <a:p>
            <a:fld id="{D2B2A8DE-9302-4107-83F0-27FAFF6061D0}" type="datetimeFigureOut">
              <a:rPr lang="th-TH" smtClean="0"/>
              <a:pPr/>
              <a:t>04/03/64</a:t>
            </a:fld>
            <a:endParaRPr lang="th-TH"/>
          </a:p>
        </p:txBody>
      </p:sp>
      <p:sp>
        <p:nvSpPr>
          <p:cNvPr id="4" name="Footer Placeholder 3"/>
          <p:cNvSpPr>
            <a:spLocks noGrp="1"/>
          </p:cNvSpPr>
          <p:nvPr>
            <p:ph type="ftr" sz="quarter" idx="11"/>
          </p:nvPr>
        </p:nvSpPr>
        <p:spPr>
          <a:xfrm>
            <a:off x="4058699" y="6356352"/>
            <a:ext cx="4114800" cy="365125"/>
          </a:xfrm>
          <a:prstGeom prst="rect">
            <a:avLst/>
          </a:prstGeom>
        </p:spPr>
        <p:txBody>
          <a:bodyPr anchor="ctr"/>
          <a:lstStyle>
            <a:lvl1pPr>
              <a:defRPr sz="1800">
                <a:solidFill>
                  <a:schemeClr val="bg1"/>
                </a:solidFill>
                <a:latin typeface="TH Sarabun New" panose="020B0500040200020003" pitchFamily="34" charset="-34"/>
                <a:cs typeface="TH Sarabun New" panose="020B0500040200020003" pitchFamily="34" charset="-34"/>
              </a:defRPr>
            </a:lvl1pPr>
          </a:lstStyle>
          <a:p>
            <a:endParaRPr lang="th-TH" dirty="0"/>
          </a:p>
        </p:txBody>
      </p:sp>
      <p:sp>
        <p:nvSpPr>
          <p:cNvPr id="5" name="Slide Number Placeholder 4"/>
          <p:cNvSpPr>
            <a:spLocks noGrp="1"/>
          </p:cNvSpPr>
          <p:nvPr>
            <p:ph type="sldNum" sz="quarter" idx="12"/>
          </p:nvPr>
        </p:nvSpPr>
        <p:spPr>
          <a:xfrm>
            <a:off x="8610600" y="6356352"/>
            <a:ext cx="2743200" cy="365125"/>
          </a:xfrm>
          <a:prstGeom prst="rect">
            <a:avLst/>
          </a:prstGeom>
        </p:spPr>
        <p:txBody>
          <a:bodyPr anchor="ctr"/>
          <a:lstStyle>
            <a:lvl1pPr>
              <a:defRPr sz="1800">
                <a:solidFill>
                  <a:schemeClr val="bg1"/>
                </a:solidFill>
                <a:latin typeface="TH Sarabun New" panose="020B0500040200020003" pitchFamily="34" charset="-34"/>
                <a:cs typeface="TH Sarabun New" panose="020B0500040200020003" pitchFamily="34" charset="-34"/>
              </a:defRPr>
            </a:lvl1pPr>
          </a:lstStyle>
          <a:p>
            <a:fld id="{28860960-61E5-437A-952A-4B4E3CA69CE7}" type="slidenum">
              <a:rPr lang="th-TH" smtClean="0"/>
              <a:pPr/>
              <a:t>‹#›</a:t>
            </a:fld>
            <a:endParaRPr lang="th-TH"/>
          </a:p>
        </p:txBody>
      </p:sp>
      <p:sp>
        <p:nvSpPr>
          <p:cNvPr id="6" name="Title Placeholder 1"/>
          <p:cNvSpPr>
            <a:spLocks noGrp="1"/>
          </p:cNvSpPr>
          <p:nvPr>
            <p:ph type="title"/>
          </p:nvPr>
        </p:nvSpPr>
        <p:spPr>
          <a:xfrm>
            <a:off x="838201" y="410370"/>
            <a:ext cx="5702559" cy="1325563"/>
          </a:xfrm>
          <a:prstGeom prst="rect">
            <a:avLst/>
          </a:prstGeom>
        </p:spPr>
        <p:txBody>
          <a:bodyPr vert="horz" lIns="91440" tIns="45720" rIns="91440" bIns="45720" rtlCol="0" anchor="ctr">
            <a:normAutofit/>
          </a:bodyPr>
          <a:lstStyle>
            <a:lvl1pPr>
              <a:defRPr sz="4400"/>
            </a:lvl1pPr>
          </a:lstStyle>
          <a:p>
            <a:r>
              <a:rPr lang="en-US" dirty="0" smtClean="0"/>
              <a:t>Click to edit Master title style</a:t>
            </a:r>
            <a:endParaRPr lang="th-TH" dirty="0"/>
          </a:p>
        </p:txBody>
      </p:sp>
      <p:sp>
        <p:nvSpPr>
          <p:cNvPr id="11" name="Text Placeholder 10"/>
          <p:cNvSpPr>
            <a:spLocks noGrp="1"/>
          </p:cNvSpPr>
          <p:nvPr>
            <p:ph type="body" sz="quarter" idx="14"/>
          </p:nvPr>
        </p:nvSpPr>
        <p:spPr>
          <a:xfrm>
            <a:off x="838199" y="1893643"/>
            <a:ext cx="5702300" cy="2940050"/>
          </a:xfrm>
          <a:prstGeom prst="rect">
            <a:avLst/>
          </a:prstGeom>
        </p:spPr>
        <p:txBody>
          <a:bodyPr/>
          <a:lstStyle>
            <a:lvl1pPr>
              <a:defRPr sz="3200"/>
            </a:lvl1pPr>
            <a:lvl2pPr>
              <a:defRPr sz="2800"/>
            </a:lvl2pPr>
            <a:lvl3pPr>
              <a:defRPr sz="2000"/>
            </a:lvl3pPr>
            <a:lvl4pPr>
              <a:defRPr sz="1800"/>
            </a:lvl4pPr>
            <a:lvl5pPr>
              <a:defRPr sz="18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th-TH" dirty="0"/>
          </a:p>
        </p:txBody>
      </p:sp>
      <p:sp>
        <p:nvSpPr>
          <p:cNvPr id="13" name="Rectangle 12"/>
          <p:cNvSpPr/>
          <p:nvPr userDrawn="1"/>
        </p:nvSpPr>
        <p:spPr>
          <a:xfrm>
            <a:off x="8054672" y="5883964"/>
            <a:ext cx="4137329" cy="292612"/>
          </a:xfrm>
          <a:prstGeom prst="rect">
            <a:avLst/>
          </a:prstGeom>
          <a:solidFill>
            <a:srgbClr val="FFC000"/>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th-TH" sz="2100"/>
          </a:p>
        </p:txBody>
      </p:sp>
      <p:sp>
        <p:nvSpPr>
          <p:cNvPr id="9" name="Picture Placeholder 8"/>
          <p:cNvSpPr>
            <a:spLocks noGrp="1"/>
          </p:cNvSpPr>
          <p:nvPr>
            <p:ph type="pic" sz="quarter" idx="13"/>
          </p:nvPr>
        </p:nvSpPr>
        <p:spPr>
          <a:xfrm>
            <a:off x="6731000" y="8239"/>
            <a:ext cx="5461000" cy="5875727"/>
          </a:xfrm>
          <a:prstGeom prst="rect">
            <a:avLst/>
          </a:prstGeom>
        </p:spPr>
        <p:txBody>
          <a:bodyPr/>
          <a:lstStyle/>
          <a:p>
            <a:endParaRPr lang="th-TH" dirty="0"/>
          </a:p>
        </p:txBody>
      </p:sp>
    </p:spTree>
    <p:extLst>
      <p:ext uri="{BB962C8B-B14F-4D97-AF65-F5344CB8AC3E}">
        <p14:creationId xmlns:p14="http://schemas.microsoft.com/office/powerpoint/2010/main" val="97045741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Slide Master 05">
    <p:spTree>
      <p:nvGrpSpPr>
        <p:cNvPr id="1" name=""/>
        <p:cNvGrpSpPr/>
        <p:nvPr/>
      </p:nvGrpSpPr>
      <p:grpSpPr>
        <a:xfrm>
          <a:off x="0" y="0"/>
          <a:ext cx="0" cy="0"/>
          <a:chOff x="0" y="0"/>
          <a:chExt cx="0" cy="0"/>
        </a:xfrm>
      </p:grpSpPr>
      <p:sp>
        <p:nvSpPr>
          <p:cNvPr id="2" name="Title 1"/>
          <p:cNvSpPr>
            <a:spLocks noGrp="1"/>
          </p:cNvSpPr>
          <p:nvPr>
            <p:ph type="title"/>
          </p:nvPr>
        </p:nvSpPr>
        <p:spPr>
          <a:xfrm>
            <a:off x="1196987" y="266700"/>
            <a:ext cx="10204440" cy="914400"/>
          </a:xfrm>
          <a:prstGeom prst="rect">
            <a:avLst/>
          </a:prstGeom>
        </p:spPr>
        <p:txBody>
          <a:bodyPr anchor="ctr"/>
          <a:lstStyle>
            <a:lvl1pPr algn="ctr">
              <a:defRPr sz="4400"/>
            </a:lvl1pPr>
          </a:lstStyle>
          <a:p>
            <a:r>
              <a:rPr lang="en-US" smtClean="0"/>
              <a:t>Click to edit Master title style</a:t>
            </a:r>
            <a:endParaRPr lang="th-TH"/>
          </a:p>
        </p:txBody>
      </p:sp>
      <p:sp>
        <p:nvSpPr>
          <p:cNvPr id="51" name="Freeform: Shape 3">
            <a:extLst>
              <a:ext uri="{FF2B5EF4-FFF2-40B4-BE49-F238E27FC236}">
                <a16:creationId xmlns:a16="http://schemas.microsoft.com/office/drawing/2014/main" id="{0CB8D6D5-3993-4D6B-96F1-79820AC70334}"/>
              </a:ext>
            </a:extLst>
          </p:cNvPr>
          <p:cNvSpPr/>
          <p:nvPr userDrawn="1"/>
        </p:nvSpPr>
        <p:spPr>
          <a:xfrm>
            <a:off x="7668556" y="1272140"/>
            <a:ext cx="4528583" cy="5597858"/>
          </a:xfrm>
          <a:custGeom>
            <a:avLst/>
            <a:gdLst>
              <a:gd name="connsiteX0" fmla="*/ 779861 w 4194628"/>
              <a:gd name="connsiteY0" fmla="*/ 0 h 4333601"/>
              <a:gd name="connsiteX1" fmla="*/ 4194628 w 4194628"/>
              <a:gd name="connsiteY1" fmla="*/ 0 h 4333601"/>
              <a:gd name="connsiteX2" fmla="*/ 4194628 w 4194628"/>
              <a:gd name="connsiteY2" fmla="*/ 4333601 h 4333601"/>
              <a:gd name="connsiteX3" fmla="*/ 0 w 4194628"/>
              <a:gd name="connsiteY3" fmla="*/ 4333601 h 4333601"/>
              <a:gd name="connsiteX0" fmla="*/ 1113816 w 4528583"/>
              <a:gd name="connsiteY0" fmla="*/ 0 h 5589907"/>
              <a:gd name="connsiteX1" fmla="*/ 4528583 w 4528583"/>
              <a:gd name="connsiteY1" fmla="*/ 0 h 5589907"/>
              <a:gd name="connsiteX2" fmla="*/ 4528583 w 4528583"/>
              <a:gd name="connsiteY2" fmla="*/ 4333601 h 5589907"/>
              <a:gd name="connsiteX3" fmla="*/ 0 w 4528583"/>
              <a:gd name="connsiteY3" fmla="*/ 5589907 h 5589907"/>
              <a:gd name="connsiteX4" fmla="*/ 1113816 w 4528583"/>
              <a:gd name="connsiteY4" fmla="*/ 0 h 5589907"/>
              <a:gd name="connsiteX0" fmla="*/ 1113816 w 4528583"/>
              <a:gd name="connsiteY0" fmla="*/ 0 h 5597858"/>
              <a:gd name="connsiteX1" fmla="*/ 4528583 w 4528583"/>
              <a:gd name="connsiteY1" fmla="*/ 0 h 5597858"/>
              <a:gd name="connsiteX2" fmla="*/ 4520632 w 4528583"/>
              <a:gd name="connsiteY2" fmla="*/ 5597858 h 5597858"/>
              <a:gd name="connsiteX3" fmla="*/ 0 w 4528583"/>
              <a:gd name="connsiteY3" fmla="*/ 5589907 h 5597858"/>
              <a:gd name="connsiteX4" fmla="*/ 1113816 w 4528583"/>
              <a:gd name="connsiteY4" fmla="*/ 0 h 559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8583" h="5597858">
                <a:moveTo>
                  <a:pt x="1113816" y="0"/>
                </a:moveTo>
                <a:lnTo>
                  <a:pt x="4528583" y="0"/>
                </a:lnTo>
                <a:cubicBezTo>
                  <a:pt x="4525933" y="1865953"/>
                  <a:pt x="4523282" y="3731905"/>
                  <a:pt x="4520632" y="5597858"/>
                </a:cubicBezTo>
                <a:lnTo>
                  <a:pt x="0" y="5589907"/>
                </a:lnTo>
                <a:cubicBezTo>
                  <a:pt x="259954" y="4145373"/>
                  <a:pt x="853862" y="1444534"/>
                  <a:pt x="1113816"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2" name="Freeform: Shape 5">
            <a:extLst>
              <a:ext uri="{FF2B5EF4-FFF2-40B4-BE49-F238E27FC236}">
                <a16:creationId xmlns:a16="http://schemas.microsoft.com/office/drawing/2014/main" id="{8533AF8F-BD51-4D26-9044-5ED543475FB2}"/>
              </a:ext>
            </a:extLst>
          </p:cNvPr>
          <p:cNvSpPr/>
          <p:nvPr userDrawn="1"/>
        </p:nvSpPr>
        <p:spPr>
          <a:xfrm>
            <a:off x="0" y="1277784"/>
            <a:ext cx="4291567" cy="5600259"/>
          </a:xfrm>
          <a:custGeom>
            <a:avLst/>
            <a:gdLst>
              <a:gd name="connsiteX0" fmla="*/ 0 w 4204103"/>
              <a:gd name="connsiteY0" fmla="*/ 0 h 4328169"/>
              <a:gd name="connsiteX1" fmla="*/ 4204103 w 4204103"/>
              <a:gd name="connsiteY1" fmla="*/ 4559 h 4328169"/>
              <a:gd name="connsiteX2" fmla="*/ 3401521 w 4204103"/>
              <a:gd name="connsiteY2" fmla="*/ 4328051 h 4328169"/>
              <a:gd name="connsiteX3" fmla="*/ 0 w 4204103"/>
              <a:gd name="connsiteY3" fmla="*/ 4328169 h 4328169"/>
              <a:gd name="connsiteX0" fmla="*/ 0 w 4204103"/>
              <a:gd name="connsiteY0" fmla="*/ 0 h 5600259"/>
              <a:gd name="connsiteX1" fmla="*/ 4204103 w 4204103"/>
              <a:gd name="connsiteY1" fmla="*/ 4559 h 5600259"/>
              <a:gd name="connsiteX2" fmla="*/ 3170934 w 4204103"/>
              <a:gd name="connsiteY2" fmla="*/ 5600259 h 5600259"/>
              <a:gd name="connsiteX3" fmla="*/ 0 w 4204103"/>
              <a:gd name="connsiteY3" fmla="*/ 4328169 h 5600259"/>
              <a:gd name="connsiteX4" fmla="*/ 0 w 4204103"/>
              <a:gd name="connsiteY4" fmla="*/ 0 h 5600259"/>
              <a:gd name="connsiteX0" fmla="*/ 0 w 4204103"/>
              <a:gd name="connsiteY0" fmla="*/ 0 h 5600259"/>
              <a:gd name="connsiteX1" fmla="*/ 4204103 w 4204103"/>
              <a:gd name="connsiteY1" fmla="*/ 4559 h 5600259"/>
              <a:gd name="connsiteX2" fmla="*/ 3170934 w 4204103"/>
              <a:gd name="connsiteY2" fmla="*/ 5600259 h 5600259"/>
              <a:gd name="connsiteX3" fmla="*/ 7951 w 4204103"/>
              <a:gd name="connsiteY3" fmla="*/ 5592427 h 5600259"/>
              <a:gd name="connsiteX4" fmla="*/ 0 w 4204103"/>
              <a:gd name="connsiteY4" fmla="*/ 0 h 5600259"/>
              <a:gd name="connsiteX0" fmla="*/ 0 w 4291567"/>
              <a:gd name="connsiteY0" fmla="*/ 0 h 5600259"/>
              <a:gd name="connsiteX1" fmla="*/ 4291567 w 4291567"/>
              <a:gd name="connsiteY1" fmla="*/ 4559 h 5600259"/>
              <a:gd name="connsiteX2" fmla="*/ 3170934 w 4291567"/>
              <a:gd name="connsiteY2" fmla="*/ 5600259 h 5600259"/>
              <a:gd name="connsiteX3" fmla="*/ 7951 w 4291567"/>
              <a:gd name="connsiteY3" fmla="*/ 5592427 h 5600259"/>
              <a:gd name="connsiteX4" fmla="*/ 0 w 4291567"/>
              <a:gd name="connsiteY4" fmla="*/ 0 h 560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1567" h="5600259">
                <a:moveTo>
                  <a:pt x="0" y="0"/>
                </a:moveTo>
                <a:lnTo>
                  <a:pt x="4291567" y="4559"/>
                </a:lnTo>
                <a:lnTo>
                  <a:pt x="3170934" y="5600259"/>
                </a:lnTo>
                <a:lnTo>
                  <a:pt x="7951" y="5592427"/>
                </a:lnTo>
                <a:cubicBezTo>
                  <a:pt x="5301" y="3728285"/>
                  <a:pt x="2650" y="1864142"/>
                  <a:pt x="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dirty="0">
              <a:solidFill>
                <a:prstClr val="white"/>
              </a:solidFill>
            </a:endParaRPr>
          </a:p>
        </p:txBody>
      </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3380980" y="1274960"/>
            <a:ext cx="5207689" cy="5603084"/>
          </a:xfrm>
          <a:custGeom>
            <a:avLst/>
            <a:gdLst>
              <a:gd name="connsiteX0" fmla="*/ 0 w 4140889"/>
              <a:gd name="connsiteY0" fmla="*/ 0 h 2612234"/>
              <a:gd name="connsiteX1" fmla="*/ 4140889 w 4140889"/>
              <a:gd name="connsiteY1" fmla="*/ 0 h 2612234"/>
              <a:gd name="connsiteX2" fmla="*/ 4140889 w 4140889"/>
              <a:gd name="connsiteY2" fmla="*/ 2612234 h 2612234"/>
              <a:gd name="connsiteX3" fmla="*/ 0 w 4140889"/>
              <a:gd name="connsiteY3" fmla="*/ 2612234 h 2612234"/>
              <a:gd name="connsiteX4" fmla="*/ 0 w 4140889"/>
              <a:gd name="connsiteY4" fmla="*/ 0 h 2612234"/>
              <a:gd name="connsiteX0" fmla="*/ 1162050 w 5302939"/>
              <a:gd name="connsiteY0" fmla="*/ 0 h 5593559"/>
              <a:gd name="connsiteX1" fmla="*/ 5302939 w 5302939"/>
              <a:gd name="connsiteY1" fmla="*/ 0 h 5593559"/>
              <a:gd name="connsiteX2" fmla="*/ 5302939 w 5302939"/>
              <a:gd name="connsiteY2" fmla="*/ 2612234 h 5593559"/>
              <a:gd name="connsiteX3" fmla="*/ 0 w 5302939"/>
              <a:gd name="connsiteY3" fmla="*/ 5593559 h 5593559"/>
              <a:gd name="connsiteX4" fmla="*/ 1162050 w 5302939"/>
              <a:gd name="connsiteY4" fmla="*/ 0 h 5593559"/>
              <a:gd name="connsiteX0" fmla="*/ 1190625 w 5331514"/>
              <a:gd name="connsiteY0" fmla="*/ 0 h 5622134"/>
              <a:gd name="connsiteX1" fmla="*/ 5331514 w 5331514"/>
              <a:gd name="connsiteY1" fmla="*/ 0 h 5622134"/>
              <a:gd name="connsiteX2" fmla="*/ 5331514 w 5331514"/>
              <a:gd name="connsiteY2" fmla="*/ 2612234 h 5622134"/>
              <a:gd name="connsiteX3" fmla="*/ 0 w 5331514"/>
              <a:gd name="connsiteY3" fmla="*/ 5622134 h 5622134"/>
              <a:gd name="connsiteX4" fmla="*/ 1190625 w 5331514"/>
              <a:gd name="connsiteY4" fmla="*/ 0 h 5622134"/>
              <a:gd name="connsiteX0" fmla="*/ 1190625 w 5331514"/>
              <a:gd name="connsiteY0" fmla="*/ 0 h 5622134"/>
              <a:gd name="connsiteX1" fmla="*/ 5331514 w 5331514"/>
              <a:gd name="connsiteY1" fmla="*/ 0 h 5622134"/>
              <a:gd name="connsiteX2" fmla="*/ 4036114 w 5331514"/>
              <a:gd name="connsiteY2" fmla="*/ 5584034 h 5622134"/>
              <a:gd name="connsiteX3" fmla="*/ 0 w 5331514"/>
              <a:gd name="connsiteY3" fmla="*/ 5622134 h 5622134"/>
              <a:gd name="connsiteX4" fmla="*/ 1190625 w 5331514"/>
              <a:gd name="connsiteY4" fmla="*/ 0 h 5622134"/>
              <a:gd name="connsiteX0" fmla="*/ 1190625 w 5331514"/>
              <a:gd name="connsiteY0" fmla="*/ 0 h 5593559"/>
              <a:gd name="connsiteX1" fmla="*/ 5331514 w 5331514"/>
              <a:gd name="connsiteY1" fmla="*/ 0 h 5593559"/>
              <a:gd name="connsiteX2" fmla="*/ 4036114 w 5331514"/>
              <a:gd name="connsiteY2" fmla="*/ 5584034 h 5593559"/>
              <a:gd name="connsiteX3" fmla="*/ 0 w 5331514"/>
              <a:gd name="connsiteY3" fmla="*/ 5593559 h 5593559"/>
              <a:gd name="connsiteX4" fmla="*/ 1190625 w 5331514"/>
              <a:gd name="connsiteY4" fmla="*/ 0 h 5593559"/>
              <a:gd name="connsiteX0" fmla="*/ 1190625 w 5274364"/>
              <a:gd name="connsiteY0" fmla="*/ 0 h 5593559"/>
              <a:gd name="connsiteX1" fmla="*/ 5274364 w 5274364"/>
              <a:gd name="connsiteY1" fmla="*/ 0 h 5593559"/>
              <a:gd name="connsiteX2" fmla="*/ 4036114 w 5274364"/>
              <a:gd name="connsiteY2" fmla="*/ 5584034 h 5593559"/>
              <a:gd name="connsiteX3" fmla="*/ 0 w 5274364"/>
              <a:gd name="connsiteY3" fmla="*/ 5593559 h 5593559"/>
              <a:gd name="connsiteX4" fmla="*/ 1190625 w 5274364"/>
              <a:gd name="connsiteY4" fmla="*/ 0 h 5593559"/>
              <a:gd name="connsiteX0" fmla="*/ 1190625 w 5226739"/>
              <a:gd name="connsiteY0" fmla="*/ 19050 h 5612609"/>
              <a:gd name="connsiteX1" fmla="*/ 5226739 w 5226739"/>
              <a:gd name="connsiteY1" fmla="*/ 0 h 5612609"/>
              <a:gd name="connsiteX2" fmla="*/ 4036114 w 5226739"/>
              <a:gd name="connsiteY2" fmla="*/ 5603084 h 5612609"/>
              <a:gd name="connsiteX3" fmla="*/ 0 w 5226739"/>
              <a:gd name="connsiteY3" fmla="*/ 5612609 h 5612609"/>
              <a:gd name="connsiteX4" fmla="*/ 1190625 w 5226739"/>
              <a:gd name="connsiteY4" fmla="*/ 19050 h 5612609"/>
              <a:gd name="connsiteX0" fmla="*/ 1190625 w 5274364"/>
              <a:gd name="connsiteY0" fmla="*/ 9525 h 5603084"/>
              <a:gd name="connsiteX1" fmla="*/ 5274364 w 5274364"/>
              <a:gd name="connsiteY1" fmla="*/ 0 h 5603084"/>
              <a:gd name="connsiteX2" fmla="*/ 4036114 w 5274364"/>
              <a:gd name="connsiteY2" fmla="*/ 5593559 h 5603084"/>
              <a:gd name="connsiteX3" fmla="*/ 0 w 5274364"/>
              <a:gd name="connsiteY3" fmla="*/ 5603084 h 5603084"/>
              <a:gd name="connsiteX4" fmla="*/ 1190625 w 5274364"/>
              <a:gd name="connsiteY4" fmla="*/ 9525 h 5603084"/>
              <a:gd name="connsiteX0" fmla="*/ 1190625 w 5274364"/>
              <a:gd name="connsiteY0" fmla="*/ 9525 h 5603084"/>
              <a:gd name="connsiteX1" fmla="*/ 5274364 w 5274364"/>
              <a:gd name="connsiteY1" fmla="*/ 0 h 5603084"/>
              <a:gd name="connsiteX2" fmla="*/ 4140889 w 5274364"/>
              <a:gd name="connsiteY2" fmla="*/ 5584034 h 5603084"/>
              <a:gd name="connsiteX3" fmla="*/ 0 w 5274364"/>
              <a:gd name="connsiteY3" fmla="*/ 5603084 h 5603084"/>
              <a:gd name="connsiteX4" fmla="*/ 1190625 w 5274364"/>
              <a:gd name="connsiteY4" fmla="*/ 9525 h 5603084"/>
              <a:gd name="connsiteX0" fmla="*/ 1123950 w 5207689"/>
              <a:gd name="connsiteY0" fmla="*/ 9525 h 5603084"/>
              <a:gd name="connsiteX1" fmla="*/ 5207689 w 5207689"/>
              <a:gd name="connsiteY1" fmla="*/ 0 h 5603084"/>
              <a:gd name="connsiteX2" fmla="*/ 4074214 w 5207689"/>
              <a:gd name="connsiteY2" fmla="*/ 5584034 h 5603084"/>
              <a:gd name="connsiteX3" fmla="*/ 0 w 5207689"/>
              <a:gd name="connsiteY3" fmla="*/ 5603084 h 5603084"/>
              <a:gd name="connsiteX4" fmla="*/ 1123950 w 5207689"/>
              <a:gd name="connsiteY4" fmla="*/ 9525 h 5603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7689" h="5603084">
                <a:moveTo>
                  <a:pt x="1123950" y="9525"/>
                </a:moveTo>
                <a:lnTo>
                  <a:pt x="5207689" y="0"/>
                </a:lnTo>
                <a:lnTo>
                  <a:pt x="4074214" y="5584034"/>
                </a:lnTo>
                <a:lnTo>
                  <a:pt x="0" y="5603084"/>
                </a:lnTo>
                <a:lnTo>
                  <a:pt x="1123950" y="9525"/>
                </a:lnTo>
                <a:close/>
              </a:path>
            </a:pathLst>
          </a:custGeom>
          <a:solidFill>
            <a:schemeClr val="bg1">
              <a:lumMod val="95000"/>
            </a:schemeClr>
          </a:solidFill>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and Send to Back </a:t>
            </a:r>
            <a:endParaRPr lang="ko-KR" altLang="en-US" dirty="0"/>
          </a:p>
        </p:txBody>
      </p:sp>
      <p:sp>
        <p:nvSpPr>
          <p:cNvPr id="8" name="Text Placeholder 7"/>
          <p:cNvSpPr>
            <a:spLocks noGrp="1"/>
          </p:cNvSpPr>
          <p:nvPr>
            <p:ph type="body" sz="quarter" idx="14"/>
          </p:nvPr>
        </p:nvSpPr>
        <p:spPr>
          <a:xfrm>
            <a:off x="344488" y="2695575"/>
            <a:ext cx="3236912" cy="3714750"/>
          </a:xfrm>
          <a:prstGeom prst="rect">
            <a:avLst/>
          </a:prstGeom>
        </p:spPr>
        <p:txBody>
          <a:bodyPr/>
          <a:lstStyle>
            <a:lvl1pPr>
              <a:defRPr sz="3200">
                <a:solidFill>
                  <a:schemeClr val="bg1"/>
                </a:solidFill>
              </a:defRPr>
            </a:lvl1pPr>
            <a:lvl2pPr>
              <a:defRPr sz="28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th-TH" dirty="0"/>
          </a:p>
        </p:txBody>
      </p:sp>
      <p:sp>
        <p:nvSpPr>
          <p:cNvPr id="57" name="Text Placeholder 7"/>
          <p:cNvSpPr>
            <a:spLocks noGrp="1"/>
          </p:cNvSpPr>
          <p:nvPr>
            <p:ph type="body" sz="quarter" idx="15"/>
          </p:nvPr>
        </p:nvSpPr>
        <p:spPr>
          <a:xfrm>
            <a:off x="8661031" y="2695575"/>
            <a:ext cx="3236912" cy="3714750"/>
          </a:xfrm>
          <a:prstGeom prst="rect">
            <a:avLst/>
          </a:prstGeom>
        </p:spPr>
        <p:txBody>
          <a:bodyPr/>
          <a:lstStyle>
            <a:lvl1pPr>
              <a:defRPr sz="3200">
                <a:solidFill>
                  <a:schemeClr val="bg1"/>
                </a:solidFill>
              </a:defRPr>
            </a:lvl1pPr>
            <a:lvl2pPr>
              <a:defRPr sz="28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Tree>
    <p:extLst>
      <p:ext uri="{BB962C8B-B14F-4D97-AF65-F5344CB8AC3E}">
        <p14:creationId xmlns:p14="http://schemas.microsoft.com/office/powerpoint/2010/main" val="29281906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Slide Master 06">
    <p:spTree>
      <p:nvGrpSpPr>
        <p:cNvPr id="1" name=""/>
        <p:cNvGrpSpPr/>
        <p:nvPr/>
      </p:nvGrpSpPr>
      <p:grpSpPr>
        <a:xfrm>
          <a:off x="0" y="0"/>
          <a:ext cx="0" cy="0"/>
          <a:chOff x="0" y="0"/>
          <a:chExt cx="0" cy="0"/>
        </a:xfrm>
      </p:grpSpPr>
      <p:sp>
        <p:nvSpPr>
          <p:cNvPr id="2" name="Title 1"/>
          <p:cNvSpPr>
            <a:spLocks noGrp="1"/>
          </p:cNvSpPr>
          <p:nvPr>
            <p:ph type="title"/>
          </p:nvPr>
        </p:nvSpPr>
        <p:spPr>
          <a:xfrm>
            <a:off x="4695826" y="479427"/>
            <a:ext cx="6657975" cy="1216025"/>
          </a:xfrm>
          <a:prstGeom prst="rect">
            <a:avLst/>
          </a:prstGeom>
        </p:spPr>
        <p:txBody>
          <a:bodyPr anchor="ctr"/>
          <a:lstStyle>
            <a:lvl1pPr algn="ctr">
              <a:defRPr sz="4400"/>
            </a:lvl1pPr>
          </a:lstStyle>
          <a:p>
            <a:r>
              <a:rPr lang="en-US" dirty="0" smtClean="0"/>
              <a:t>Click to edit Master title style</a:t>
            </a:r>
            <a:endParaRPr lang="th-TH" dirty="0"/>
          </a:p>
        </p:txBody>
      </p:sp>
      <p:sp>
        <p:nvSpPr>
          <p:cNvPr id="4" name="Rectangle 3"/>
          <p:cNvSpPr/>
          <p:nvPr userDrawn="1"/>
        </p:nvSpPr>
        <p:spPr>
          <a:xfrm>
            <a:off x="0" y="1828802"/>
            <a:ext cx="12192000" cy="25812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th-TH" sz="210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038" y="47625"/>
            <a:ext cx="3829125" cy="6858000"/>
          </a:xfrm>
          <a:prstGeom prst="rect">
            <a:avLst/>
          </a:prstGeom>
        </p:spPr>
      </p:pic>
      <p:sp>
        <p:nvSpPr>
          <p:cNvPr id="9" name="Text Placeholder 8"/>
          <p:cNvSpPr>
            <a:spLocks noGrp="1"/>
          </p:cNvSpPr>
          <p:nvPr>
            <p:ph type="body" sz="quarter" idx="10"/>
          </p:nvPr>
        </p:nvSpPr>
        <p:spPr>
          <a:xfrm>
            <a:off x="4552950" y="3476627"/>
            <a:ext cx="2952751" cy="771525"/>
          </a:xfrm>
          <a:prstGeom prst="rect">
            <a:avLst/>
          </a:prstGeom>
        </p:spPr>
        <p:txBody>
          <a:bodyPr/>
          <a:lstStyle>
            <a:lvl1pPr>
              <a:defRPr>
                <a:solidFill>
                  <a:schemeClr val="bg1"/>
                </a:solidFill>
              </a:defRPr>
            </a:lvl1pPr>
          </a:lstStyle>
          <a:p>
            <a:pPr lvl="0"/>
            <a:r>
              <a:rPr lang="en-US" dirty="0" smtClean="0"/>
              <a:t>Edit Master text styles</a:t>
            </a:r>
          </a:p>
        </p:txBody>
      </p:sp>
      <p:sp>
        <p:nvSpPr>
          <p:cNvPr id="10" name="Text Placeholder 8"/>
          <p:cNvSpPr>
            <a:spLocks noGrp="1"/>
          </p:cNvSpPr>
          <p:nvPr>
            <p:ph type="body" sz="quarter" idx="11"/>
          </p:nvPr>
        </p:nvSpPr>
        <p:spPr>
          <a:xfrm>
            <a:off x="8401050" y="3476627"/>
            <a:ext cx="2952751" cy="771525"/>
          </a:xfrm>
          <a:prstGeom prst="rect">
            <a:avLst/>
          </a:prstGeom>
        </p:spPr>
        <p:txBody>
          <a:bodyPr/>
          <a:lstStyle>
            <a:lvl1pPr>
              <a:defRPr>
                <a:solidFill>
                  <a:schemeClr val="bg1"/>
                </a:solidFill>
              </a:defRPr>
            </a:lvl1pPr>
          </a:lstStyle>
          <a:p>
            <a:pPr lvl="0"/>
            <a:r>
              <a:rPr lang="en-US" dirty="0" smtClean="0"/>
              <a:t>Edit Master text styles</a:t>
            </a:r>
          </a:p>
        </p:txBody>
      </p:sp>
      <p:sp>
        <p:nvSpPr>
          <p:cNvPr id="12" name="Picture Placeholder 11"/>
          <p:cNvSpPr>
            <a:spLocks noGrp="1"/>
          </p:cNvSpPr>
          <p:nvPr>
            <p:ph type="pic" sz="quarter" idx="12"/>
          </p:nvPr>
        </p:nvSpPr>
        <p:spPr>
          <a:xfrm>
            <a:off x="4552950" y="1943102"/>
            <a:ext cx="2952751" cy="1466851"/>
          </a:xfrm>
          <a:prstGeom prst="rect">
            <a:avLst/>
          </a:prstGeom>
        </p:spPr>
        <p:txBody>
          <a:bodyPr/>
          <a:lstStyle>
            <a:lvl1pPr>
              <a:defRPr>
                <a:solidFill>
                  <a:schemeClr val="bg1"/>
                </a:solidFill>
              </a:defRPr>
            </a:lvl1pPr>
          </a:lstStyle>
          <a:p>
            <a:endParaRPr lang="th-TH"/>
          </a:p>
        </p:txBody>
      </p:sp>
      <p:sp>
        <p:nvSpPr>
          <p:cNvPr id="13" name="Picture Placeholder 11"/>
          <p:cNvSpPr>
            <a:spLocks noGrp="1"/>
          </p:cNvSpPr>
          <p:nvPr>
            <p:ph type="pic" sz="quarter" idx="13"/>
          </p:nvPr>
        </p:nvSpPr>
        <p:spPr>
          <a:xfrm>
            <a:off x="8401050" y="1943101"/>
            <a:ext cx="2952751" cy="1466851"/>
          </a:xfrm>
          <a:prstGeom prst="rect">
            <a:avLst/>
          </a:prstGeom>
        </p:spPr>
        <p:txBody>
          <a:bodyPr/>
          <a:lstStyle>
            <a:lvl1pPr>
              <a:defRPr>
                <a:solidFill>
                  <a:schemeClr val="bg1"/>
                </a:solidFill>
              </a:defRPr>
            </a:lvl1pPr>
          </a:lstStyle>
          <a:p>
            <a:endParaRPr lang="th-TH"/>
          </a:p>
        </p:txBody>
      </p:sp>
      <p:cxnSp>
        <p:nvCxnSpPr>
          <p:cNvPr id="15" name="Straight Connector 14"/>
          <p:cNvCxnSpPr/>
          <p:nvPr userDrawn="1"/>
        </p:nvCxnSpPr>
        <p:spPr>
          <a:xfrm>
            <a:off x="7915275" y="1943101"/>
            <a:ext cx="0" cy="230505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4"/>
          </p:nvPr>
        </p:nvSpPr>
        <p:spPr>
          <a:xfrm>
            <a:off x="4552949" y="4552952"/>
            <a:ext cx="6800851" cy="2066925"/>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Tree>
    <p:extLst>
      <p:ext uri="{BB962C8B-B14F-4D97-AF65-F5344CB8AC3E}">
        <p14:creationId xmlns:p14="http://schemas.microsoft.com/office/powerpoint/2010/main" val="228378740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Slide Master 07">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6816745" y="0"/>
            <a:ext cx="5375255" cy="6858000"/>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and Send to Back </a:t>
            </a:r>
            <a:endParaRPr lang="ko-KR" altLang="en-US" dirty="0"/>
          </a:p>
        </p:txBody>
      </p:sp>
      <p:sp>
        <p:nvSpPr>
          <p:cNvPr id="4" name="Rectangle 3"/>
          <p:cNvSpPr/>
          <p:nvPr userDrawn="1"/>
        </p:nvSpPr>
        <p:spPr>
          <a:xfrm>
            <a:off x="0" y="0"/>
            <a:ext cx="6848475" cy="6858000"/>
          </a:xfrm>
          <a:prstGeom prst="rect">
            <a:avLst/>
          </a:prstGeom>
          <a:solidFill>
            <a:srgbClr val="062C4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 name="Snip Single Corner Rectangle 5"/>
          <p:cNvSpPr/>
          <p:nvPr userDrawn="1"/>
        </p:nvSpPr>
        <p:spPr>
          <a:xfrm flipH="1">
            <a:off x="-3050" y="0"/>
            <a:ext cx="6854574" cy="6858000"/>
          </a:xfrm>
          <a:custGeom>
            <a:avLst/>
            <a:gdLst>
              <a:gd name="connsiteX0" fmla="*/ 0 w 6854574"/>
              <a:gd name="connsiteY0" fmla="*/ 0 h 6858000"/>
              <a:gd name="connsiteX1" fmla="*/ 5712122 w 6854574"/>
              <a:gd name="connsiteY1" fmla="*/ 0 h 6858000"/>
              <a:gd name="connsiteX2" fmla="*/ 6854574 w 6854574"/>
              <a:gd name="connsiteY2" fmla="*/ 1142452 h 6858000"/>
              <a:gd name="connsiteX3" fmla="*/ 6854574 w 6854574"/>
              <a:gd name="connsiteY3" fmla="*/ 6858000 h 6858000"/>
              <a:gd name="connsiteX4" fmla="*/ 0 w 6854574"/>
              <a:gd name="connsiteY4" fmla="*/ 6858000 h 6858000"/>
              <a:gd name="connsiteX5" fmla="*/ 0 w 6854574"/>
              <a:gd name="connsiteY5" fmla="*/ 0 h 6858000"/>
              <a:gd name="connsiteX0" fmla="*/ 0 w 6854574"/>
              <a:gd name="connsiteY0" fmla="*/ 9525 h 6867525"/>
              <a:gd name="connsiteX1" fmla="*/ 5369222 w 6854574"/>
              <a:gd name="connsiteY1" fmla="*/ 0 h 6867525"/>
              <a:gd name="connsiteX2" fmla="*/ 6854574 w 6854574"/>
              <a:gd name="connsiteY2" fmla="*/ 1151977 h 6867525"/>
              <a:gd name="connsiteX3" fmla="*/ 6854574 w 6854574"/>
              <a:gd name="connsiteY3" fmla="*/ 6867525 h 6867525"/>
              <a:gd name="connsiteX4" fmla="*/ 0 w 6854574"/>
              <a:gd name="connsiteY4" fmla="*/ 6867525 h 6867525"/>
              <a:gd name="connsiteX5" fmla="*/ 0 w 6854574"/>
              <a:gd name="connsiteY5" fmla="*/ 9525 h 6867525"/>
              <a:gd name="connsiteX0" fmla="*/ 0 w 6854574"/>
              <a:gd name="connsiteY0" fmla="*/ 0 h 6858000"/>
              <a:gd name="connsiteX1" fmla="*/ 5054897 w 6854574"/>
              <a:gd name="connsiteY1" fmla="*/ 47625 h 6858000"/>
              <a:gd name="connsiteX2" fmla="*/ 6854574 w 6854574"/>
              <a:gd name="connsiteY2" fmla="*/ 1142452 h 6858000"/>
              <a:gd name="connsiteX3" fmla="*/ 6854574 w 6854574"/>
              <a:gd name="connsiteY3" fmla="*/ 6858000 h 6858000"/>
              <a:gd name="connsiteX4" fmla="*/ 0 w 6854574"/>
              <a:gd name="connsiteY4" fmla="*/ 6858000 h 6858000"/>
              <a:gd name="connsiteX5" fmla="*/ 0 w 6854574"/>
              <a:gd name="connsiteY5" fmla="*/ 0 h 6858000"/>
              <a:gd name="connsiteX0" fmla="*/ 0 w 6854574"/>
              <a:gd name="connsiteY0" fmla="*/ 0 h 6858000"/>
              <a:gd name="connsiteX1" fmla="*/ 5112047 w 6854574"/>
              <a:gd name="connsiteY1" fmla="*/ 9525 h 6858000"/>
              <a:gd name="connsiteX2" fmla="*/ 6854574 w 6854574"/>
              <a:gd name="connsiteY2" fmla="*/ 1142452 h 6858000"/>
              <a:gd name="connsiteX3" fmla="*/ 6854574 w 6854574"/>
              <a:gd name="connsiteY3" fmla="*/ 6858000 h 6858000"/>
              <a:gd name="connsiteX4" fmla="*/ 0 w 6854574"/>
              <a:gd name="connsiteY4" fmla="*/ 6858000 h 6858000"/>
              <a:gd name="connsiteX5" fmla="*/ 0 w 6854574"/>
              <a:gd name="connsiteY5" fmla="*/ 0 h 6858000"/>
              <a:gd name="connsiteX0" fmla="*/ 0 w 6854574"/>
              <a:gd name="connsiteY0" fmla="*/ 0 h 6858000"/>
              <a:gd name="connsiteX1" fmla="*/ 5121572 w 6854574"/>
              <a:gd name="connsiteY1" fmla="*/ 19050 h 6858000"/>
              <a:gd name="connsiteX2" fmla="*/ 6854574 w 6854574"/>
              <a:gd name="connsiteY2" fmla="*/ 1142452 h 6858000"/>
              <a:gd name="connsiteX3" fmla="*/ 6854574 w 6854574"/>
              <a:gd name="connsiteY3" fmla="*/ 6858000 h 6858000"/>
              <a:gd name="connsiteX4" fmla="*/ 0 w 6854574"/>
              <a:gd name="connsiteY4" fmla="*/ 6858000 h 6858000"/>
              <a:gd name="connsiteX5" fmla="*/ 0 w 6854574"/>
              <a:gd name="connsiteY5" fmla="*/ 0 h 6858000"/>
              <a:gd name="connsiteX0" fmla="*/ 0 w 6864099"/>
              <a:gd name="connsiteY0" fmla="*/ 0 h 6858000"/>
              <a:gd name="connsiteX1" fmla="*/ 5121572 w 6864099"/>
              <a:gd name="connsiteY1" fmla="*/ 19050 h 6858000"/>
              <a:gd name="connsiteX2" fmla="*/ 6864099 w 6864099"/>
              <a:gd name="connsiteY2" fmla="*/ 1723477 h 6858000"/>
              <a:gd name="connsiteX3" fmla="*/ 6854574 w 6864099"/>
              <a:gd name="connsiteY3" fmla="*/ 6858000 h 6858000"/>
              <a:gd name="connsiteX4" fmla="*/ 0 w 6864099"/>
              <a:gd name="connsiteY4" fmla="*/ 6858000 h 6858000"/>
              <a:gd name="connsiteX5" fmla="*/ 0 w 6864099"/>
              <a:gd name="connsiteY5" fmla="*/ 0 h 6858000"/>
              <a:gd name="connsiteX0" fmla="*/ 0 w 6864099"/>
              <a:gd name="connsiteY0" fmla="*/ 0 h 6858000"/>
              <a:gd name="connsiteX1" fmla="*/ 5121572 w 6864099"/>
              <a:gd name="connsiteY1" fmla="*/ 9525 h 6858000"/>
              <a:gd name="connsiteX2" fmla="*/ 6864099 w 6864099"/>
              <a:gd name="connsiteY2" fmla="*/ 1723477 h 6858000"/>
              <a:gd name="connsiteX3" fmla="*/ 6854574 w 6864099"/>
              <a:gd name="connsiteY3" fmla="*/ 6858000 h 6858000"/>
              <a:gd name="connsiteX4" fmla="*/ 0 w 6864099"/>
              <a:gd name="connsiteY4" fmla="*/ 6858000 h 6858000"/>
              <a:gd name="connsiteX5" fmla="*/ 0 w 6864099"/>
              <a:gd name="connsiteY5" fmla="*/ 0 h 6858000"/>
              <a:gd name="connsiteX0" fmla="*/ 0 w 6854574"/>
              <a:gd name="connsiteY0" fmla="*/ 0 h 6858000"/>
              <a:gd name="connsiteX1" fmla="*/ 5121572 w 6854574"/>
              <a:gd name="connsiteY1" fmla="*/ 9525 h 6858000"/>
              <a:gd name="connsiteX2" fmla="*/ 6845049 w 6854574"/>
              <a:gd name="connsiteY2" fmla="*/ 1723477 h 6858000"/>
              <a:gd name="connsiteX3" fmla="*/ 6854574 w 6854574"/>
              <a:gd name="connsiteY3" fmla="*/ 6858000 h 6858000"/>
              <a:gd name="connsiteX4" fmla="*/ 0 w 6854574"/>
              <a:gd name="connsiteY4" fmla="*/ 6858000 h 6858000"/>
              <a:gd name="connsiteX5" fmla="*/ 0 w 685457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4574" h="6858000">
                <a:moveTo>
                  <a:pt x="0" y="0"/>
                </a:moveTo>
                <a:lnTo>
                  <a:pt x="5121572" y="9525"/>
                </a:lnTo>
                <a:lnTo>
                  <a:pt x="6845049" y="1723477"/>
                </a:lnTo>
                <a:lnTo>
                  <a:pt x="6854574" y="6858000"/>
                </a:lnTo>
                <a:lnTo>
                  <a:pt x="0" y="6858000"/>
                </a:lnTo>
                <a:lnTo>
                  <a:pt x="0"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Snip Single Corner Rectangle 5"/>
          <p:cNvSpPr/>
          <p:nvPr userDrawn="1"/>
        </p:nvSpPr>
        <p:spPr>
          <a:xfrm flipH="1">
            <a:off x="1023821" y="1057277"/>
            <a:ext cx="6473877" cy="4414550"/>
          </a:xfrm>
          <a:custGeom>
            <a:avLst/>
            <a:gdLst>
              <a:gd name="connsiteX0" fmla="*/ 0 w 6854574"/>
              <a:gd name="connsiteY0" fmla="*/ 0 h 6858000"/>
              <a:gd name="connsiteX1" fmla="*/ 5712122 w 6854574"/>
              <a:gd name="connsiteY1" fmla="*/ 0 h 6858000"/>
              <a:gd name="connsiteX2" fmla="*/ 6854574 w 6854574"/>
              <a:gd name="connsiteY2" fmla="*/ 1142452 h 6858000"/>
              <a:gd name="connsiteX3" fmla="*/ 6854574 w 6854574"/>
              <a:gd name="connsiteY3" fmla="*/ 6858000 h 6858000"/>
              <a:gd name="connsiteX4" fmla="*/ 0 w 6854574"/>
              <a:gd name="connsiteY4" fmla="*/ 6858000 h 6858000"/>
              <a:gd name="connsiteX5" fmla="*/ 0 w 6854574"/>
              <a:gd name="connsiteY5" fmla="*/ 0 h 6858000"/>
              <a:gd name="connsiteX0" fmla="*/ 0 w 6854574"/>
              <a:gd name="connsiteY0" fmla="*/ 9525 h 6867525"/>
              <a:gd name="connsiteX1" fmla="*/ 5369222 w 6854574"/>
              <a:gd name="connsiteY1" fmla="*/ 0 h 6867525"/>
              <a:gd name="connsiteX2" fmla="*/ 6854574 w 6854574"/>
              <a:gd name="connsiteY2" fmla="*/ 1151977 h 6867525"/>
              <a:gd name="connsiteX3" fmla="*/ 6854574 w 6854574"/>
              <a:gd name="connsiteY3" fmla="*/ 6867525 h 6867525"/>
              <a:gd name="connsiteX4" fmla="*/ 0 w 6854574"/>
              <a:gd name="connsiteY4" fmla="*/ 6867525 h 6867525"/>
              <a:gd name="connsiteX5" fmla="*/ 0 w 6854574"/>
              <a:gd name="connsiteY5" fmla="*/ 9525 h 6867525"/>
              <a:gd name="connsiteX0" fmla="*/ 0 w 6854574"/>
              <a:gd name="connsiteY0" fmla="*/ 0 h 6858000"/>
              <a:gd name="connsiteX1" fmla="*/ 5054897 w 6854574"/>
              <a:gd name="connsiteY1" fmla="*/ 47625 h 6858000"/>
              <a:gd name="connsiteX2" fmla="*/ 6854574 w 6854574"/>
              <a:gd name="connsiteY2" fmla="*/ 1142452 h 6858000"/>
              <a:gd name="connsiteX3" fmla="*/ 6854574 w 6854574"/>
              <a:gd name="connsiteY3" fmla="*/ 6858000 h 6858000"/>
              <a:gd name="connsiteX4" fmla="*/ 0 w 6854574"/>
              <a:gd name="connsiteY4" fmla="*/ 6858000 h 6858000"/>
              <a:gd name="connsiteX5" fmla="*/ 0 w 6854574"/>
              <a:gd name="connsiteY5" fmla="*/ 0 h 6858000"/>
              <a:gd name="connsiteX0" fmla="*/ 0 w 6854574"/>
              <a:gd name="connsiteY0" fmla="*/ 0 h 6858000"/>
              <a:gd name="connsiteX1" fmla="*/ 5112047 w 6854574"/>
              <a:gd name="connsiteY1" fmla="*/ 9525 h 6858000"/>
              <a:gd name="connsiteX2" fmla="*/ 6854574 w 6854574"/>
              <a:gd name="connsiteY2" fmla="*/ 1142452 h 6858000"/>
              <a:gd name="connsiteX3" fmla="*/ 6854574 w 6854574"/>
              <a:gd name="connsiteY3" fmla="*/ 6858000 h 6858000"/>
              <a:gd name="connsiteX4" fmla="*/ 0 w 6854574"/>
              <a:gd name="connsiteY4" fmla="*/ 6858000 h 6858000"/>
              <a:gd name="connsiteX5" fmla="*/ 0 w 6854574"/>
              <a:gd name="connsiteY5" fmla="*/ 0 h 6858000"/>
              <a:gd name="connsiteX0" fmla="*/ 0 w 6854574"/>
              <a:gd name="connsiteY0" fmla="*/ 0 h 6858000"/>
              <a:gd name="connsiteX1" fmla="*/ 5121572 w 6854574"/>
              <a:gd name="connsiteY1" fmla="*/ 19050 h 6858000"/>
              <a:gd name="connsiteX2" fmla="*/ 6854574 w 6854574"/>
              <a:gd name="connsiteY2" fmla="*/ 1142452 h 6858000"/>
              <a:gd name="connsiteX3" fmla="*/ 6854574 w 6854574"/>
              <a:gd name="connsiteY3" fmla="*/ 6858000 h 6858000"/>
              <a:gd name="connsiteX4" fmla="*/ 0 w 6854574"/>
              <a:gd name="connsiteY4" fmla="*/ 6858000 h 6858000"/>
              <a:gd name="connsiteX5" fmla="*/ 0 w 6854574"/>
              <a:gd name="connsiteY5" fmla="*/ 0 h 6858000"/>
              <a:gd name="connsiteX0" fmla="*/ 0 w 6864099"/>
              <a:gd name="connsiteY0" fmla="*/ 0 h 6858000"/>
              <a:gd name="connsiteX1" fmla="*/ 5121572 w 6864099"/>
              <a:gd name="connsiteY1" fmla="*/ 19050 h 6858000"/>
              <a:gd name="connsiteX2" fmla="*/ 6864099 w 6864099"/>
              <a:gd name="connsiteY2" fmla="*/ 1723477 h 6858000"/>
              <a:gd name="connsiteX3" fmla="*/ 6854574 w 6864099"/>
              <a:gd name="connsiteY3" fmla="*/ 6858000 h 6858000"/>
              <a:gd name="connsiteX4" fmla="*/ 0 w 6864099"/>
              <a:gd name="connsiteY4" fmla="*/ 6858000 h 6858000"/>
              <a:gd name="connsiteX5" fmla="*/ 0 w 6864099"/>
              <a:gd name="connsiteY5" fmla="*/ 0 h 6858000"/>
              <a:gd name="connsiteX0" fmla="*/ 0 w 6864099"/>
              <a:gd name="connsiteY0" fmla="*/ 0 h 6858000"/>
              <a:gd name="connsiteX1" fmla="*/ 5121572 w 6864099"/>
              <a:gd name="connsiteY1" fmla="*/ 9525 h 6858000"/>
              <a:gd name="connsiteX2" fmla="*/ 6864099 w 6864099"/>
              <a:gd name="connsiteY2" fmla="*/ 1723477 h 6858000"/>
              <a:gd name="connsiteX3" fmla="*/ 6854574 w 6864099"/>
              <a:gd name="connsiteY3" fmla="*/ 6858000 h 6858000"/>
              <a:gd name="connsiteX4" fmla="*/ 0 w 6864099"/>
              <a:gd name="connsiteY4" fmla="*/ 6858000 h 6858000"/>
              <a:gd name="connsiteX5" fmla="*/ 0 w 6864099"/>
              <a:gd name="connsiteY5" fmla="*/ 0 h 6858000"/>
              <a:gd name="connsiteX0" fmla="*/ 0 w 6854574"/>
              <a:gd name="connsiteY0" fmla="*/ 0 h 6858000"/>
              <a:gd name="connsiteX1" fmla="*/ 5121572 w 6854574"/>
              <a:gd name="connsiteY1" fmla="*/ 9525 h 6858000"/>
              <a:gd name="connsiteX2" fmla="*/ 6845049 w 6854574"/>
              <a:gd name="connsiteY2" fmla="*/ 1723477 h 6858000"/>
              <a:gd name="connsiteX3" fmla="*/ 6854574 w 6854574"/>
              <a:gd name="connsiteY3" fmla="*/ 6858000 h 6858000"/>
              <a:gd name="connsiteX4" fmla="*/ 0 w 6854574"/>
              <a:gd name="connsiteY4" fmla="*/ 6858000 h 6858000"/>
              <a:gd name="connsiteX5" fmla="*/ 0 w 6854574"/>
              <a:gd name="connsiteY5" fmla="*/ 0 h 6858000"/>
              <a:gd name="connsiteX0" fmla="*/ 0 w 10014921"/>
              <a:gd name="connsiteY0" fmla="*/ 52613 h 6848475"/>
              <a:gd name="connsiteX1" fmla="*/ 8281919 w 10014921"/>
              <a:gd name="connsiteY1" fmla="*/ 0 h 6848475"/>
              <a:gd name="connsiteX2" fmla="*/ 10005396 w 10014921"/>
              <a:gd name="connsiteY2" fmla="*/ 1713952 h 6848475"/>
              <a:gd name="connsiteX3" fmla="*/ 10014921 w 10014921"/>
              <a:gd name="connsiteY3" fmla="*/ 6848475 h 6848475"/>
              <a:gd name="connsiteX4" fmla="*/ 3160347 w 10014921"/>
              <a:gd name="connsiteY4" fmla="*/ 6848475 h 6848475"/>
              <a:gd name="connsiteX5" fmla="*/ 0 w 10014921"/>
              <a:gd name="connsiteY5" fmla="*/ 52613 h 6848475"/>
              <a:gd name="connsiteX0" fmla="*/ 0 w 10014921"/>
              <a:gd name="connsiteY0" fmla="*/ 52613 h 7205768"/>
              <a:gd name="connsiteX1" fmla="*/ 8281919 w 10014921"/>
              <a:gd name="connsiteY1" fmla="*/ 0 h 7205768"/>
              <a:gd name="connsiteX2" fmla="*/ 10005396 w 10014921"/>
              <a:gd name="connsiteY2" fmla="*/ 1713952 h 7205768"/>
              <a:gd name="connsiteX3" fmla="*/ 10014921 w 10014921"/>
              <a:gd name="connsiteY3" fmla="*/ 6848475 h 7205768"/>
              <a:gd name="connsiteX4" fmla="*/ 0 w 10014921"/>
              <a:gd name="connsiteY4" fmla="*/ 7205768 h 7205768"/>
              <a:gd name="connsiteX5" fmla="*/ 0 w 10014921"/>
              <a:gd name="connsiteY5" fmla="*/ 52613 h 7205768"/>
              <a:gd name="connsiteX0" fmla="*/ 29399 w 10014921"/>
              <a:gd name="connsiteY0" fmla="*/ 37079 h 7205768"/>
              <a:gd name="connsiteX1" fmla="*/ 8281919 w 10014921"/>
              <a:gd name="connsiteY1" fmla="*/ 0 h 7205768"/>
              <a:gd name="connsiteX2" fmla="*/ 10005396 w 10014921"/>
              <a:gd name="connsiteY2" fmla="*/ 1713952 h 7205768"/>
              <a:gd name="connsiteX3" fmla="*/ 10014921 w 10014921"/>
              <a:gd name="connsiteY3" fmla="*/ 6848475 h 7205768"/>
              <a:gd name="connsiteX4" fmla="*/ 0 w 10014921"/>
              <a:gd name="connsiteY4" fmla="*/ 7205768 h 7205768"/>
              <a:gd name="connsiteX5" fmla="*/ 29399 w 10014921"/>
              <a:gd name="connsiteY5" fmla="*/ 37079 h 7205768"/>
              <a:gd name="connsiteX0" fmla="*/ 0 w 9985522"/>
              <a:gd name="connsiteY0" fmla="*/ 37079 h 7205768"/>
              <a:gd name="connsiteX1" fmla="*/ 8252520 w 9985522"/>
              <a:gd name="connsiteY1" fmla="*/ 0 h 7205768"/>
              <a:gd name="connsiteX2" fmla="*/ 9975997 w 9985522"/>
              <a:gd name="connsiteY2" fmla="*/ 1713952 h 7205768"/>
              <a:gd name="connsiteX3" fmla="*/ 9985522 w 9985522"/>
              <a:gd name="connsiteY3" fmla="*/ 6848475 h 7205768"/>
              <a:gd name="connsiteX4" fmla="*/ 0 w 9985522"/>
              <a:gd name="connsiteY4" fmla="*/ 7205768 h 7205768"/>
              <a:gd name="connsiteX5" fmla="*/ 0 w 9985522"/>
              <a:gd name="connsiteY5" fmla="*/ 37079 h 7205768"/>
              <a:gd name="connsiteX0" fmla="*/ 0 w 9975997"/>
              <a:gd name="connsiteY0" fmla="*/ 37079 h 7236837"/>
              <a:gd name="connsiteX1" fmla="*/ 8252520 w 9975997"/>
              <a:gd name="connsiteY1" fmla="*/ 0 h 7236837"/>
              <a:gd name="connsiteX2" fmla="*/ 9975997 w 9975997"/>
              <a:gd name="connsiteY2" fmla="*/ 1713952 h 7236837"/>
              <a:gd name="connsiteX3" fmla="*/ 9956123 w 9975997"/>
              <a:gd name="connsiteY3" fmla="*/ 7236837 h 7236837"/>
              <a:gd name="connsiteX4" fmla="*/ 0 w 9975997"/>
              <a:gd name="connsiteY4" fmla="*/ 7205768 h 7236837"/>
              <a:gd name="connsiteX5" fmla="*/ 0 w 9975997"/>
              <a:gd name="connsiteY5" fmla="*/ 37079 h 7236837"/>
              <a:gd name="connsiteX0" fmla="*/ 0 w 9975997"/>
              <a:gd name="connsiteY0" fmla="*/ 0 h 7199758"/>
              <a:gd name="connsiteX1" fmla="*/ 8678799 w 9975997"/>
              <a:gd name="connsiteY1" fmla="*/ 9524 h 7199758"/>
              <a:gd name="connsiteX2" fmla="*/ 9975997 w 9975997"/>
              <a:gd name="connsiteY2" fmla="*/ 1676873 h 7199758"/>
              <a:gd name="connsiteX3" fmla="*/ 9956123 w 9975997"/>
              <a:gd name="connsiteY3" fmla="*/ 7199758 h 7199758"/>
              <a:gd name="connsiteX4" fmla="*/ 0 w 9975997"/>
              <a:gd name="connsiteY4" fmla="*/ 7168689 h 7199758"/>
              <a:gd name="connsiteX5" fmla="*/ 0 w 9975997"/>
              <a:gd name="connsiteY5" fmla="*/ 0 h 7199758"/>
              <a:gd name="connsiteX0" fmla="*/ 0 w 9990696"/>
              <a:gd name="connsiteY0" fmla="*/ 0 h 7199758"/>
              <a:gd name="connsiteX1" fmla="*/ 8678799 w 9990696"/>
              <a:gd name="connsiteY1" fmla="*/ 9524 h 7199758"/>
              <a:gd name="connsiteX2" fmla="*/ 9990696 w 9990696"/>
              <a:gd name="connsiteY2" fmla="*/ 1397253 h 7199758"/>
              <a:gd name="connsiteX3" fmla="*/ 9956123 w 9990696"/>
              <a:gd name="connsiteY3" fmla="*/ 7199758 h 7199758"/>
              <a:gd name="connsiteX4" fmla="*/ 0 w 9990696"/>
              <a:gd name="connsiteY4" fmla="*/ 7168689 h 7199758"/>
              <a:gd name="connsiteX5" fmla="*/ 0 w 9990696"/>
              <a:gd name="connsiteY5" fmla="*/ 0 h 719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90696" h="7199758">
                <a:moveTo>
                  <a:pt x="0" y="0"/>
                </a:moveTo>
                <a:lnTo>
                  <a:pt x="8678799" y="9524"/>
                </a:lnTo>
                <a:lnTo>
                  <a:pt x="9990696" y="1397253"/>
                </a:lnTo>
                <a:cubicBezTo>
                  <a:pt x="9984071" y="3238215"/>
                  <a:pt x="9962748" y="5358796"/>
                  <a:pt x="9956123" y="7199758"/>
                </a:cubicBezTo>
                <a:lnTo>
                  <a:pt x="0" y="7168689"/>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Title 1"/>
          <p:cNvSpPr>
            <a:spLocks noGrp="1"/>
          </p:cNvSpPr>
          <p:nvPr>
            <p:ph type="title" hasCustomPrompt="1"/>
          </p:nvPr>
        </p:nvSpPr>
        <p:spPr>
          <a:xfrm>
            <a:off x="1781038" y="1858961"/>
            <a:ext cx="4278490" cy="892175"/>
          </a:xfrm>
          <a:prstGeom prst="rect">
            <a:avLst/>
          </a:prstGeom>
        </p:spPr>
        <p:txBody>
          <a:bodyPr anchor="ctr"/>
          <a:lstStyle>
            <a:lvl1pPr algn="l">
              <a:defRPr sz="4000">
                <a:solidFill>
                  <a:srgbClr val="002060"/>
                </a:solidFill>
              </a:defRPr>
            </a:lvl1pPr>
          </a:lstStyle>
          <a:p>
            <a:r>
              <a:rPr lang="en-US" dirty="0" smtClean="0"/>
              <a:t>Title</a:t>
            </a:r>
            <a:endParaRPr lang="th-TH" dirty="0"/>
          </a:p>
        </p:txBody>
      </p:sp>
      <p:sp>
        <p:nvSpPr>
          <p:cNvPr id="11" name="Text Placeholder 10"/>
          <p:cNvSpPr>
            <a:spLocks noGrp="1"/>
          </p:cNvSpPr>
          <p:nvPr>
            <p:ph type="body" sz="quarter" idx="10"/>
          </p:nvPr>
        </p:nvSpPr>
        <p:spPr>
          <a:xfrm>
            <a:off x="1781215" y="2962275"/>
            <a:ext cx="4278313" cy="2009775"/>
          </a:xfrm>
          <a:prstGeom prst="rect">
            <a:avLst/>
          </a:prstGeom>
        </p:spPr>
        <p:txBody>
          <a:bodyPr/>
          <a:lstStyle>
            <a:lvl1pPr>
              <a:defRPr sz="2800">
                <a:solidFill>
                  <a:srgbClr val="002060"/>
                </a:solidFill>
              </a:defRPr>
            </a:lvl1pPr>
          </a:lstStyle>
          <a:p>
            <a:pPr lvl="0"/>
            <a:r>
              <a:rPr lang="en-US" dirty="0" smtClean="0"/>
              <a:t>Edit Master text styles</a:t>
            </a:r>
          </a:p>
        </p:txBody>
      </p:sp>
    </p:spTree>
    <p:extLst>
      <p:ext uri="{BB962C8B-B14F-4D97-AF65-F5344CB8AC3E}">
        <p14:creationId xmlns:p14="http://schemas.microsoft.com/office/powerpoint/2010/main" val="39676170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Slide Master 08">
    <p:bg>
      <p:bgPr>
        <a:solidFill>
          <a:srgbClr val="FFC000"/>
        </a:solidFill>
        <a:effectLst/>
      </p:bgPr>
    </p:bg>
    <p:spTree>
      <p:nvGrpSpPr>
        <p:cNvPr id="1" name=""/>
        <p:cNvGrpSpPr/>
        <p:nvPr/>
      </p:nvGrpSpPr>
      <p:grpSpPr>
        <a:xfrm>
          <a:off x="0" y="0"/>
          <a:ext cx="0" cy="0"/>
          <a:chOff x="0" y="0"/>
          <a:chExt cx="0" cy="0"/>
        </a:xfrm>
      </p:grpSpPr>
      <p:sp>
        <p:nvSpPr>
          <p:cNvPr id="4" name="Rectangle 3"/>
          <p:cNvSpPr/>
          <p:nvPr userDrawn="1"/>
        </p:nvSpPr>
        <p:spPr>
          <a:xfrm>
            <a:off x="-1" y="0"/>
            <a:ext cx="9401176"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Title 1"/>
          <p:cNvSpPr>
            <a:spLocks noGrp="1"/>
          </p:cNvSpPr>
          <p:nvPr>
            <p:ph type="title"/>
          </p:nvPr>
        </p:nvSpPr>
        <p:spPr>
          <a:xfrm>
            <a:off x="552450" y="488950"/>
            <a:ext cx="5636455" cy="1325563"/>
          </a:xfrm>
          <a:prstGeom prst="rect">
            <a:avLst/>
          </a:prstGeom>
        </p:spPr>
        <p:txBody>
          <a:bodyPr anchor="ctr"/>
          <a:lstStyle>
            <a:lvl1pPr algn="ctr">
              <a:defRPr sz="4400">
                <a:solidFill>
                  <a:schemeClr val="bg1"/>
                </a:solidFill>
              </a:defRPr>
            </a:lvl1pPr>
          </a:lstStyle>
          <a:p>
            <a:r>
              <a:rPr lang="en-US" smtClean="0"/>
              <a:t>Click to edit Master title style</a:t>
            </a:r>
            <a:endParaRPr lang="th-TH"/>
          </a:p>
        </p:txBody>
      </p:sp>
      <p:sp>
        <p:nvSpPr>
          <p:cNvPr id="7" name="Content Placeholder 6"/>
          <p:cNvSpPr>
            <a:spLocks noGrp="1"/>
          </p:cNvSpPr>
          <p:nvPr>
            <p:ph sz="quarter" idx="10"/>
          </p:nvPr>
        </p:nvSpPr>
        <p:spPr>
          <a:xfrm>
            <a:off x="542925" y="2181225"/>
            <a:ext cx="5629275" cy="4295775"/>
          </a:xfrm>
          <a:prstGeom prst="rect">
            <a:avLst/>
          </a:prstGeom>
        </p:spPr>
        <p:txBody>
          <a:bodyPr/>
          <a:lstStyle>
            <a:lvl1pPr>
              <a:defRPr sz="3200">
                <a:solidFill>
                  <a:schemeClr val="bg1"/>
                </a:solidFill>
              </a:defRPr>
            </a:lvl1pPr>
            <a:lvl2pPr>
              <a:defRPr sz="28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9"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flipH="1">
            <a:off x="6580198" y="897731"/>
            <a:ext cx="5611802" cy="5062538"/>
          </a:xfrm>
          <a:prstGeom prst="snip1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23163843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133584"/>
      </p:ext>
    </p:extLst>
  </p:cSld>
  <p:clrMap bg1="lt1" tx1="dk1" bg2="lt2" tx2="dk2" accent1="accent1" accent2="accent2" accent3="accent3" accent4="accent4" accent5="accent5" accent6="accent6" hlink="hlink" folHlink="folHlink"/>
  <p:sldLayoutIdLst>
    <p:sldLayoutId id="2147483661" r:id="rId1"/>
    <p:sldLayoutId id="2147483706" r:id="rId2"/>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h-TH"/>
      </a:defPPr>
      <a:lvl1pPr marL="0" algn="l" defTabSz="685800" rtl="0" eaLnBrk="1" latinLnBrk="0" hangingPunct="1">
        <a:defRPr sz="2100" kern="1200">
          <a:solidFill>
            <a:schemeClr val="tx1"/>
          </a:solidFill>
          <a:latin typeface="+mn-lt"/>
          <a:ea typeface="+mn-ea"/>
          <a:cs typeface="+mn-cs"/>
        </a:defRPr>
      </a:lvl1pPr>
      <a:lvl2pPr marL="342900" algn="l" defTabSz="685800" rtl="0" eaLnBrk="1" latinLnBrk="0" hangingPunct="1">
        <a:defRPr sz="2100" kern="1200">
          <a:solidFill>
            <a:schemeClr val="tx1"/>
          </a:solidFill>
          <a:latin typeface="+mn-lt"/>
          <a:ea typeface="+mn-ea"/>
          <a:cs typeface="+mn-cs"/>
        </a:defRPr>
      </a:lvl2pPr>
      <a:lvl3pPr marL="685800" algn="l" defTabSz="685800" rtl="0" eaLnBrk="1" latinLnBrk="0" hangingPunct="1">
        <a:defRPr sz="2100" kern="1200">
          <a:solidFill>
            <a:schemeClr val="tx1"/>
          </a:solidFill>
          <a:latin typeface="+mn-lt"/>
          <a:ea typeface="+mn-ea"/>
          <a:cs typeface="+mn-cs"/>
        </a:defRPr>
      </a:lvl3pPr>
      <a:lvl4pPr marL="1028700" algn="l" defTabSz="685800" rtl="0" eaLnBrk="1" latinLnBrk="0" hangingPunct="1">
        <a:defRPr sz="2100" kern="1200">
          <a:solidFill>
            <a:schemeClr val="tx1"/>
          </a:solidFill>
          <a:latin typeface="+mn-lt"/>
          <a:ea typeface="+mn-ea"/>
          <a:cs typeface="+mn-cs"/>
        </a:defRPr>
      </a:lvl4pPr>
      <a:lvl5pPr marL="1371600" algn="l" defTabSz="685800" rtl="0" eaLnBrk="1" latinLnBrk="0" hangingPunct="1">
        <a:defRPr sz="2100" kern="1200">
          <a:solidFill>
            <a:schemeClr val="tx1"/>
          </a:solidFill>
          <a:latin typeface="+mn-lt"/>
          <a:ea typeface="+mn-ea"/>
          <a:cs typeface="+mn-cs"/>
        </a:defRPr>
      </a:lvl5pPr>
      <a:lvl6pPr marL="1714500" algn="l" defTabSz="685800" rtl="0" eaLnBrk="1" latinLnBrk="0" hangingPunct="1">
        <a:defRPr sz="2100" kern="1200">
          <a:solidFill>
            <a:schemeClr val="tx1"/>
          </a:solidFill>
          <a:latin typeface="+mn-lt"/>
          <a:ea typeface="+mn-ea"/>
          <a:cs typeface="+mn-cs"/>
        </a:defRPr>
      </a:lvl6pPr>
      <a:lvl7pPr marL="2057400" algn="l" defTabSz="685800" rtl="0" eaLnBrk="1" latinLnBrk="0" hangingPunct="1">
        <a:defRPr sz="2100" kern="1200">
          <a:solidFill>
            <a:schemeClr val="tx1"/>
          </a:solidFill>
          <a:latin typeface="+mn-lt"/>
          <a:ea typeface="+mn-ea"/>
          <a:cs typeface="+mn-cs"/>
        </a:defRPr>
      </a:lvl7pPr>
      <a:lvl8pPr marL="2400300" algn="l" defTabSz="685800" rtl="0" eaLnBrk="1" latinLnBrk="0" hangingPunct="1">
        <a:defRPr sz="2100" kern="1200">
          <a:solidFill>
            <a:schemeClr val="tx1"/>
          </a:solidFill>
          <a:latin typeface="+mn-lt"/>
          <a:ea typeface="+mn-ea"/>
          <a:cs typeface="+mn-cs"/>
        </a:defRPr>
      </a:lvl8pPr>
      <a:lvl9pPr marL="2743200" algn="l" defTabSz="685800"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36232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01" r:id="rId3"/>
    <p:sldLayoutId id="2147483767" r:id="rId4"/>
    <p:sldLayoutId id="2147483704" r:id="rId5"/>
    <p:sldLayoutId id="2147483770" r:id="rId6"/>
    <p:sldLayoutId id="2147483771" r:id="rId7"/>
    <p:sldLayoutId id="2147483703" r:id="rId8"/>
    <p:sldLayoutId id="2147483766" r:id="rId9"/>
    <p:sldLayoutId id="2147483768" r:id="rId10"/>
    <p:sldLayoutId id="2147483769" r:id="rId11"/>
    <p:sldLayoutId id="2147483702" r:id="rId12"/>
    <p:sldLayoutId id="2147483687" r:id="rId13"/>
    <p:sldLayoutId id="2147483705" r:id="rId14"/>
    <p:sldLayoutId id="2147483707" r:id="rId15"/>
    <p:sldLayoutId id="2147483772" r:id="rId16"/>
    <p:sldLayoutId id="2147483773" r:id="rId17"/>
    <p:sldLayoutId id="2147483774" r:id="rId18"/>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b="1" kern="1200">
          <a:solidFill>
            <a:srgbClr val="002060"/>
          </a:solidFill>
          <a:latin typeface="TH Sarabun New" panose="020B0500040200020003" pitchFamily="34" charset="-34"/>
          <a:ea typeface="+mj-ea"/>
          <a:cs typeface="TH Sarabun New" panose="020B0500040200020003" pitchFamily="34" charset="-34"/>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TH Sarabun New" panose="020B0500040200020003" pitchFamily="34" charset="-34"/>
          <a:ea typeface="+mn-ea"/>
          <a:cs typeface="TH Sarabun New" panose="020B0500040200020003" pitchFamily="34" charset="-34"/>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TH Sarabun New" panose="020B0500040200020003" pitchFamily="34" charset="-34"/>
          <a:ea typeface="+mn-ea"/>
          <a:cs typeface="TH Sarabun New" panose="020B0500040200020003" pitchFamily="34" charset="-34"/>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TH Sarabun New" panose="020B0500040200020003" pitchFamily="34" charset="-34"/>
          <a:ea typeface="+mn-ea"/>
          <a:cs typeface="TH Sarabun New" panose="020B0500040200020003" pitchFamily="34" charset="-34"/>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H Sarabun New" panose="020B0500040200020003" pitchFamily="34" charset="-34"/>
          <a:ea typeface="+mn-ea"/>
          <a:cs typeface="TH Sarabun New" panose="020B0500040200020003" pitchFamily="34" charset="-34"/>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H Sarabun New" panose="020B0500040200020003" pitchFamily="34" charset="-34"/>
          <a:ea typeface="+mn-ea"/>
          <a:cs typeface="TH Sarabun New" panose="020B0500040200020003" pitchFamily="34" charset="-34"/>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h-TH"/>
      </a:defPPr>
      <a:lvl1pPr marL="0" algn="l" defTabSz="685800" rtl="0" eaLnBrk="1" latinLnBrk="0" hangingPunct="1">
        <a:defRPr sz="2100" kern="1200">
          <a:solidFill>
            <a:schemeClr val="tx1"/>
          </a:solidFill>
          <a:latin typeface="+mn-lt"/>
          <a:ea typeface="+mn-ea"/>
          <a:cs typeface="+mn-cs"/>
        </a:defRPr>
      </a:lvl1pPr>
      <a:lvl2pPr marL="342900" algn="l" defTabSz="685800" rtl="0" eaLnBrk="1" latinLnBrk="0" hangingPunct="1">
        <a:defRPr sz="2100" kern="1200">
          <a:solidFill>
            <a:schemeClr val="tx1"/>
          </a:solidFill>
          <a:latin typeface="+mn-lt"/>
          <a:ea typeface="+mn-ea"/>
          <a:cs typeface="+mn-cs"/>
        </a:defRPr>
      </a:lvl2pPr>
      <a:lvl3pPr marL="685800" algn="l" defTabSz="685800" rtl="0" eaLnBrk="1" latinLnBrk="0" hangingPunct="1">
        <a:defRPr sz="2100" kern="1200">
          <a:solidFill>
            <a:schemeClr val="tx1"/>
          </a:solidFill>
          <a:latin typeface="+mn-lt"/>
          <a:ea typeface="+mn-ea"/>
          <a:cs typeface="+mn-cs"/>
        </a:defRPr>
      </a:lvl3pPr>
      <a:lvl4pPr marL="1028700" algn="l" defTabSz="685800" rtl="0" eaLnBrk="1" latinLnBrk="0" hangingPunct="1">
        <a:defRPr sz="2100" kern="1200">
          <a:solidFill>
            <a:schemeClr val="tx1"/>
          </a:solidFill>
          <a:latin typeface="+mn-lt"/>
          <a:ea typeface="+mn-ea"/>
          <a:cs typeface="+mn-cs"/>
        </a:defRPr>
      </a:lvl4pPr>
      <a:lvl5pPr marL="1371600" algn="l" defTabSz="685800" rtl="0" eaLnBrk="1" latinLnBrk="0" hangingPunct="1">
        <a:defRPr sz="2100" kern="1200">
          <a:solidFill>
            <a:schemeClr val="tx1"/>
          </a:solidFill>
          <a:latin typeface="+mn-lt"/>
          <a:ea typeface="+mn-ea"/>
          <a:cs typeface="+mn-cs"/>
        </a:defRPr>
      </a:lvl5pPr>
      <a:lvl6pPr marL="1714500" algn="l" defTabSz="685800" rtl="0" eaLnBrk="1" latinLnBrk="0" hangingPunct="1">
        <a:defRPr sz="2100" kern="1200">
          <a:solidFill>
            <a:schemeClr val="tx1"/>
          </a:solidFill>
          <a:latin typeface="+mn-lt"/>
          <a:ea typeface="+mn-ea"/>
          <a:cs typeface="+mn-cs"/>
        </a:defRPr>
      </a:lvl6pPr>
      <a:lvl7pPr marL="2057400" algn="l" defTabSz="685800" rtl="0" eaLnBrk="1" latinLnBrk="0" hangingPunct="1">
        <a:defRPr sz="2100" kern="1200">
          <a:solidFill>
            <a:schemeClr val="tx1"/>
          </a:solidFill>
          <a:latin typeface="+mn-lt"/>
          <a:ea typeface="+mn-ea"/>
          <a:cs typeface="+mn-cs"/>
        </a:defRPr>
      </a:lvl7pPr>
      <a:lvl8pPr marL="2400300" algn="l" defTabSz="685800" rtl="0" eaLnBrk="1" latinLnBrk="0" hangingPunct="1">
        <a:defRPr sz="2100" kern="1200">
          <a:solidFill>
            <a:schemeClr val="tx1"/>
          </a:solidFill>
          <a:latin typeface="+mn-lt"/>
          <a:ea typeface="+mn-ea"/>
          <a:cs typeface="+mn-cs"/>
        </a:defRPr>
      </a:lvl8pPr>
      <a:lvl9pPr marL="2743200" algn="l" defTabSz="68580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8.jpg"/><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png"/><Relationship Id="rId21" Type="http://schemas.openxmlformats.org/officeDocument/2006/relationships/image" Target="../media/image46.png"/><Relationship Id="rId34" Type="http://schemas.openxmlformats.org/officeDocument/2006/relationships/image" Target="../media/image59.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61.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60.png"/><Relationship Id="rId8"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8339" y="1766483"/>
            <a:ext cx="7604812" cy="1885091"/>
          </a:xfrm>
        </p:spPr>
        <p:txBody>
          <a:bodyPr/>
          <a:lstStyle/>
          <a:p>
            <a:r>
              <a:rPr lang="th-TH" sz="6000" dirty="0" smtClean="0">
                <a:solidFill>
                  <a:srgbClr val="FFC000"/>
                </a:solidFill>
              </a:rPr>
              <a:t>วิสัยทัศน์ กลยุทธ</a:t>
            </a:r>
            <a:r>
              <a:rPr lang="th-TH" sz="6000" dirty="0" smtClean="0">
                <a:solidFill>
                  <a:srgbClr val="FFC000"/>
                </a:solidFill>
              </a:rPr>
              <a:t>์ การบริหารจัดการและการพัฒนา</a:t>
            </a:r>
            <a:endParaRPr lang="th-TH" sz="4800" dirty="0"/>
          </a:p>
        </p:txBody>
      </p:sp>
      <p:sp>
        <p:nvSpPr>
          <p:cNvPr id="3" name="Subtitle 2"/>
          <p:cNvSpPr>
            <a:spLocks noGrp="1"/>
          </p:cNvSpPr>
          <p:nvPr>
            <p:ph type="subTitle" idx="1"/>
          </p:nvPr>
        </p:nvSpPr>
        <p:spPr>
          <a:xfrm>
            <a:off x="2358339" y="3727295"/>
            <a:ext cx="7604812" cy="1307280"/>
          </a:xfrm>
        </p:spPr>
        <p:txBody>
          <a:bodyPr/>
          <a:lstStyle/>
          <a:p>
            <a:r>
              <a:rPr lang="th-TH" sz="2800" dirty="0" smtClean="0"/>
              <a:t>สำนัก</a:t>
            </a:r>
            <a:r>
              <a:rPr lang="th-TH" sz="2800" dirty="0" err="1" smtClean="0"/>
              <a:t>วิทยบริ</a:t>
            </a:r>
            <a:r>
              <a:rPr lang="th-TH" sz="2800" dirty="0" smtClean="0"/>
              <a:t>การและเทคโนโลยีสารสนเทศ มทร.ธัญบุรี</a:t>
            </a:r>
          </a:p>
          <a:p>
            <a:r>
              <a:rPr lang="th-TH" sz="2800" dirty="0" smtClean="0"/>
              <a:t>พ.ศ. 2562 - 2565</a:t>
            </a:r>
            <a:endParaRPr lang="th-TH" sz="28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3022" y="458533"/>
            <a:ext cx="2806260" cy="1083146"/>
          </a:xfrm>
          <a:prstGeom prst="rect">
            <a:avLst/>
          </a:prstGeom>
        </p:spPr>
      </p:pic>
    </p:spTree>
    <p:extLst>
      <p:ext uri="{BB962C8B-B14F-4D97-AF65-F5344CB8AC3E}">
        <p14:creationId xmlns:p14="http://schemas.microsoft.com/office/powerpoint/2010/main" val="32908379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4843" t="1343" r="47885" b="-1343"/>
          <a:stretch/>
        </p:blipFill>
        <p:spPr/>
      </p:pic>
      <p:pic>
        <p:nvPicPr>
          <p:cNvPr id="7" name="Picture Placeholder 6"/>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19360" r="19360"/>
          <a:stretch>
            <a:fillRect/>
          </a:stretch>
        </p:blipFill>
        <p:spPr/>
      </p:pic>
      <p:pic>
        <p:nvPicPr>
          <p:cNvPr id="8" name="Picture Placeholder 7"/>
          <p:cNvPicPr>
            <a:picLocks noGrp="1" noChangeAspect="1"/>
          </p:cNvPicPr>
          <p:nvPr>
            <p:ph type="pic" idx="11"/>
          </p:nvPr>
        </p:nvPicPr>
        <p:blipFill>
          <a:blip r:embed="rId4">
            <a:extLst>
              <a:ext uri="{28A0092B-C50C-407E-A947-70E740481C1C}">
                <a14:useLocalDpi xmlns:a14="http://schemas.microsoft.com/office/drawing/2010/main" val="0"/>
              </a:ext>
            </a:extLst>
          </a:blip>
          <a:srcRect l="19320" r="19320"/>
          <a:stretch>
            <a:fillRect/>
          </a:stretch>
        </p:blipFill>
        <p:spPr/>
      </p:pic>
      <p:sp>
        <p:nvSpPr>
          <p:cNvPr id="5" name="TextBox 4"/>
          <p:cNvSpPr txBox="1"/>
          <p:nvPr/>
        </p:nvSpPr>
        <p:spPr>
          <a:xfrm>
            <a:off x="8866905" y="676672"/>
            <a:ext cx="3094383" cy="4647426"/>
          </a:xfrm>
          <a:prstGeom prst="rect">
            <a:avLst/>
          </a:prstGeom>
          <a:noFill/>
        </p:spPr>
        <p:txBody>
          <a:bodyPr wrap="square" rtlCol="0" anchor="ctr">
            <a:spAutoFit/>
          </a:bodyPr>
          <a:lstStyle/>
          <a:p>
            <a:r>
              <a:rPr lang="en-US" sz="3600" b="1" dirty="0" smtClean="0">
                <a:solidFill>
                  <a:srgbClr val="002060"/>
                </a:solidFill>
                <a:latin typeface="TH Sarabun New" panose="020B0500040200020003" pitchFamily="34" charset="-34"/>
                <a:cs typeface="TH Sarabun New" panose="020B0500040200020003" pitchFamily="34" charset="-34"/>
              </a:rPr>
              <a:t>Content</a:t>
            </a:r>
          </a:p>
          <a:p>
            <a:r>
              <a:rPr lang="en-US" sz="2000" dirty="0">
                <a:solidFill>
                  <a:schemeClr val="tx1">
                    <a:lumMod val="65000"/>
                    <a:lumOff val="35000"/>
                  </a:schemeClr>
                </a:solidFill>
                <a:latin typeface="TH Sarabun New" panose="020B0500040200020003" pitchFamily="34" charset="-34"/>
                <a:cs typeface="TH Sarabun New" panose="020B0500040200020003" pitchFamily="34" charset="-34"/>
              </a:rPr>
              <a:t>You can simply impress your audience and add a unique zing and appeal to your Presentations. Easy to change colors, photos and Text. Get a modern PowerPoint  Presentation that is beautifully designed. You can simply impress your audience and add a unique zing and appeal to your Presentations. I hope and I believe that this Template will your Time, Money and Reputation. Get a modern PowerPoint  Presentation that is beautifully designed.</a:t>
            </a:r>
            <a:endParaRPr lang="th-TH" sz="2000" dirty="0">
              <a:solidFill>
                <a:schemeClr val="tx1">
                  <a:lumMod val="65000"/>
                  <a:lumOff val="35000"/>
                </a:schemeClr>
              </a:solidFill>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30908430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altLang="ko-KR" dirty="0"/>
              <a:t>IMAGES &amp; </a:t>
            </a:r>
            <a:r>
              <a:rPr lang="en-US" altLang="ko-KR" dirty="0" smtClean="0"/>
              <a:t>CONTENTS</a:t>
            </a:r>
            <a:endParaRPr lang="en-US" altLang="ko-KR" dirty="0"/>
          </a:p>
        </p:txBody>
      </p:sp>
      <p:sp>
        <p:nvSpPr>
          <p:cNvPr id="3" name="Text Placeholder 2"/>
          <p:cNvSpPr>
            <a:spLocks noGrp="1"/>
          </p:cNvSpPr>
          <p:nvPr>
            <p:ph type="body" sz="quarter" idx="11"/>
          </p:nvPr>
        </p:nvSpPr>
        <p:spPr/>
        <p:txBody>
          <a:bodyPr/>
          <a:lstStyle/>
          <a:p>
            <a:pPr lvl="0"/>
            <a:r>
              <a:rPr lang="en-US" altLang="ko-KR" dirty="0"/>
              <a:t>Insert the title of your subtitle </a:t>
            </a:r>
            <a:r>
              <a:rPr lang="en-US" altLang="ko-KR" dirty="0" smtClean="0"/>
              <a:t>Here</a:t>
            </a:r>
          </a:p>
          <a:p>
            <a:endParaRPr lang="th-TH" dirty="0"/>
          </a:p>
        </p:txBody>
      </p:sp>
      <p:pic>
        <p:nvPicPr>
          <p:cNvPr id="9" name="Picture Placeholder 8"/>
          <p:cNvPicPr>
            <a:picLocks noGrp="1" noChangeAspect="1"/>
          </p:cNvPicPr>
          <p:nvPr>
            <p:ph type="pic" idx="12"/>
          </p:nvPr>
        </p:nvPicPr>
        <p:blipFill>
          <a:blip r:embed="rId2">
            <a:extLst>
              <a:ext uri="{28A0092B-C50C-407E-A947-70E740481C1C}">
                <a14:useLocalDpi xmlns:a14="http://schemas.microsoft.com/office/drawing/2010/main" val="0"/>
              </a:ext>
            </a:extLst>
          </a:blip>
          <a:srcRect l="10670" r="10670"/>
          <a:stretch>
            <a:fillRect/>
          </a:stretch>
        </p:blipFill>
        <p:spPr/>
      </p:pic>
      <p:pic>
        <p:nvPicPr>
          <p:cNvPr id="10" name="Picture Placeholder 9"/>
          <p:cNvPicPr>
            <a:picLocks noGrp="1" noChangeAspect="1"/>
          </p:cNvPicPr>
          <p:nvPr>
            <p:ph type="pic" idx="13"/>
          </p:nvPr>
        </p:nvPicPr>
        <p:blipFill>
          <a:blip r:embed="rId3">
            <a:extLst>
              <a:ext uri="{28A0092B-C50C-407E-A947-70E740481C1C}">
                <a14:useLocalDpi xmlns:a14="http://schemas.microsoft.com/office/drawing/2010/main" val="0"/>
              </a:ext>
            </a:extLst>
          </a:blip>
          <a:srcRect t="28650" b="28650"/>
          <a:stretch>
            <a:fillRect/>
          </a:stretch>
        </p:blipFill>
        <p:spPr/>
      </p:pic>
      <p:pic>
        <p:nvPicPr>
          <p:cNvPr id="11" name="Picture Placeholder 10"/>
          <p:cNvPicPr>
            <a:picLocks noGrp="1" noChangeAspect="1"/>
          </p:cNvPicPr>
          <p:nvPr>
            <p:ph type="pic" idx="14"/>
          </p:nvPr>
        </p:nvPicPr>
        <p:blipFill>
          <a:blip r:embed="rId4" cstate="print">
            <a:extLst>
              <a:ext uri="{28A0092B-C50C-407E-A947-70E740481C1C}">
                <a14:useLocalDpi xmlns:a14="http://schemas.microsoft.com/office/drawing/2010/main" val="0"/>
              </a:ext>
            </a:extLst>
          </a:blip>
          <a:srcRect l="13938" r="13938"/>
          <a:stretch>
            <a:fillRect/>
          </a:stretch>
        </p:blipFill>
        <p:spPr/>
      </p:pic>
      <p:pic>
        <p:nvPicPr>
          <p:cNvPr id="12" name="Picture Placeholder 11"/>
          <p:cNvPicPr>
            <a:picLocks noGrp="1" noChangeAspect="1"/>
          </p:cNvPicPr>
          <p:nvPr>
            <p:ph type="pic" idx="15"/>
          </p:nvPr>
        </p:nvPicPr>
        <p:blipFill>
          <a:blip r:embed="rId5" cstate="print">
            <a:extLst>
              <a:ext uri="{28A0092B-C50C-407E-A947-70E740481C1C}">
                <a14:useLocalDpi xmlns:a14="http://schemas.microsoft.com/office/drawing/2010/main" val="0"/>
              </a:ext>
            </a:extLst>
          </a:blip>
          <a:srcRect l="3138" r="3138"/>
          <a:stretch>
            <a:fillRect/>
          </a:stretch>
        </p:blipFill>
        <p:spPr/>
      </p:pic>
      <p:pic>
        <p:nvPicPr>
          <p:cNvPr id="13" name="Picture Placeholder 12"/>
          <p:cNvPicPr>
            <a:picLocks noGrp="1" noChangeAspect="1"/>
          </p:cNvPicPr>
          <p:nvPr>
            <p:ph type="pic" idx="16"/>
          </p:nvPr>
        </p:nvPicPr>
        <p:blipFill>
          <a:blip r:embed="rId6" cstate="print">
            <a:extLst>
              <a:ext uri="{28A0092B-C50C-407E-A947-70E740481C1C}">
                <a14:useLocalDpi xmlns:a14="http://schemas.microsoft.com/office/drawing/2010/main" val="0"/>
              </a:ext>
            </a:extLst>
          </a:blip>
          <a:srcRect l="13968" r="13968"/>
          <a:stretch>
            <a:fillRect/>
          </a:stretch>
        </p:blipFill>
        <p:spPr/>
      </p:pic>
    </p:spTree>
    <p:extLst>
      <p:ext uri="{BB962C8B-B14F-4D97-AF65-F5344CB8AC3E}">
        <p14:creationId xmlns:p14="http://schemas.microsoft.com/office/powerpoint/2010/main" val="35243378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DIGITAL LABORATORY</a:t>
            </a:r>
            <a:endParaRPr lang="th-TH" dirty="0"/>
          </a:p>
        </p:txBody>
      </p:sp>
      <p:sp>
        <p:nvSpPr>
          <p:cNvPr id="3" name="Text Placeholder 2"/>
          <p:cNvSpPr>
            <a:spLocks noGrp="1"/>
          </p:cNvSpPr>
          <p:nvPr>
            <p:ph type="body" sz="quarter" idx="14"/>
          </p:nvPr>
        </p:nvSpPr>
        <p:spPr/>
        <p:txBody>
          <a:bodyPr/>
          <a:lstStyle/>
          <a:p>
            <a:pPr marL="0" indent="0" algn="thaiDist">
              <a:buNone/>
            </a:pPr>
            <a:r>
              <a:rPr lang="th-TH" dirty="0"/>
              <a:t>สำหรับอาจารย์ บุคลากร และนักศึกษา มทร. ธัญบุรี บริการห้องเรียน ห้องปฏิบัติการ และห้องคอมพิวเตอร์ สำหรับอาจารย์ บุคลากร และนักศึกษาของ มทร. ธัญบุรี </a:t>
            </a:r>
            <a:r>
              <a:rPr lang="th-TH" dirty="0" smtClean="0"/>
              <a:t>เท่านั้น </a:t>
            </a:r>
            <a:r>
              <a:rPr lang="th-TH" dirty="0"/>
              <a:t>โดยแยกเป็นประเภทห้อง ดังนี้</a:t>
            </a:r>
          </a:p>
          <a:p>
            <a:pPr lvl="1"/>
            <a:r>
              <a:rPr lang="en-US" dirty="0" smtClean="0"/>
              <a:t>Discussion </a:t>
            </a:r>
            <a:r>
              <a:rPr lang="en-US" dirty="0"/>
              <a:t>Room</a:t>
            </a:r>
          </a:p>
          <a:p>
            <a:pPr lvl="1"/>
            <a:r>
              <a:rPr lang="en-US" dirty="0" err="1"/>
              <a:t>Graden</a:t>
            </a:r>
            <a:r>
              <a:rPr lang="en-US" dirty="0"/>
              <a:t> Room</a:t>
            </a:r>
          </a:p>
          <a:p>
            <a:pPr lvl="1"/>
            <a:r>
              <a:rPr lang="en-US" dirty="0"/>
              <a:t>Smart Class Room</a:t>
            </a:r>
          </a:p>
          <a:p>
            <a:pPr lvl="1"/>
            <a:r>
              <a:rPr lang="en-US" dirty="0"/>
              <a:t>Mini Fab Lab</a:t>
            </a:r>
            <a:endParaRPr lang="th-TH" dirty="0"/>
          </a:p>
        </p:txBody>
      </p:sp>
      <p:pic>
        <p:nvPicPr>
          <p:cNvPr id="5" name="Picture Placeholder 4"/>
          <p:cNvPicPr>
            <a:picLocks noGrp="1" noChangeAspect="1"/>
          </p:cNvPicPr>
          <p:nvPr>
            <p:ph type="pic" idx="13"/>
          </p:nvPr>
        </p:nvPicPr>
        <p:blipFill>
          <a:blip r:embed="rId2" cstate="print">
            <a:extLst>
              <a:ext uri="{28A0092B-C50C-407E-A947-70E740481C1C}">
                <a14:useLocalDpi xmlns:a14="http://schemas.microsoft.com/office/drawing/2010/main" val="0"/>
              </a:ext>
            </a:extLst>
          </a:blip>
          <a:srcRect t="10352" b="10352"/>
          <a:stretch>
            <a:fillRect/>
          </a:stretch>
        </p:blipFill>
        <p:spPr/>
      </p:pic>
    </p:spTree>
    <p:extLst>
      <p:ext uri="{BB962C8B-B14F-4D97-AF65-F5344CB8AC3E}">
        <p14:creationId xmlns:p14="http://schemas.microsoft.com/office/powerpoint/2010/main" val="2428318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3"/>
          </p:nvPr>
        </p:nvPicPr>
        <p:blipFill>
          <a:blip r:embed="rId2">
            <a:extLst>
              <a:ext uri="{28A0092B-C50C-407E-A947-70E740481C1C}">
                <a14:useLocalDpi xmlns:a14="http://schemas.microsoft.com/office/drawing/2010/main" val="0"/>
              </a:ext>
            </a:extLst>
          </a:blip>
          <a:srcRect t="2726" b="2726"/>
          <a:stretch>
            <a:fillRect/>
          </a:stretch>
        </p:blipFill>
        <p:spPr>
          <a:xfrm>
            <a:off x="945259" y="2485976"/>
            <a:ext cx="4550702" cy="2870760"/>
          </a:xfrm>
        </p:spPr>
      </p:pic>
      <p:sp>
        <p:nvSpPr>
          <p:cNvPr id="3" name="Title 2"/>
          <p:cNvSpPr>
            <a:spLocks noGrp="1"/>
          </p:cNvSpPr>
          <p:nvPr>
            <p:ph type="title"/>
          </p:nvPr>
        </p:nvSpPr>
        <p:spPr/>
        <p:txBody>
          <a:bodyPr/>
          <a:lstStyle/>
          <a:p>
            <a:r>
              <a:rPr lang="th-TH" dirty="0" smtClean="0"/>
              <a:t>ห้องสมุด มทร.ธัญบุรี</a:t>
            </a:r>
            <a:endParaRPr lang="th-TH" dirty="0"/>
          </a:p>
        </p:txBody>
      </p:sp>
      <p:sp>
        <p:nvSpPr>
          <p:cNvPr id="4" name="Text Placeholder 3"/>
          <p:cNvSpPr>
            <a:spLocks noGrp="1"/>
          </p:cNvSpPr>
          <p:nvPr>
            <p:ph type="body" sz="quarter" idx="14"/>
          </p:nvPr>
        </p:nvSpPr>
        <p:spPr/>
        <p:txBody>
          <a:bodyPr/>
          <a:lstStyle/>
          <a:p>
            <a:pPr marL="0" indent="0" algn="thaiDist">
              <a:buNone/>
            </a:pPr>
            <a:r>
              <a:rPr lang="th-TH" dirty="0"/>
              <a:t>ห้องสมุดมหาวิทยาลัยเทคโนโลยีราชมงคลธัญบุรีตั้งอยู่ใจกลางมหาวิทยาลัยใกล้กับหอประชุมราชมงคล </a:t>
            </a:r>
            <a:r>
              <a:rPr lang="en-US" dirty="0"/>
              <a:t>Library of RMUTT </a:t>
            </a:r>
            <a:r>
              <a:rPr lang="th-TH" dirty="0"/>
              <a:t>ไม่ได้เป็นเพียงสถานที่หนังสือเท่านั้น แต่ยังมอบความสะดวกสบายความบันเทิงและเทคโนโลยีชั้นสูงให้กับคุณอีก</a:t>
            </a:r>
            <a:r>
              <a:rPr lang="th-TH" dirty="0" smtClean="0"/>
              <a:t>ด้วย</a:t>
            </a:r>
          </a:p>
          <a:p>
            <a:pPr marL="0" indent="0" algn="thaiDist">
              <a:buNone/>
            </a:pPr>
            <a:r>
              <a:rPr lang="th-TH" b="1" dirty="0">
                <a:solidFill>
                  <a:srgbClr val="002060"/>
                </a:solidFill>
              </a:rPr>
              <a:t>เวลา</a:t>
            </a:r>
            <a:r>
              <a:rPr lang="th-TH" b="1" dirty="0" smtClean="0">
                <a:solidFill>
                  <a:srgbClr val="002060"/>
                </a:solidFill>
              </a:rPr>
              <a:t>ให้บริการ</a:t>
            </a:r>
          </a:p>
          <a:p>
            <a:pPr marL="0" indent="0" algn="thaiDist">
              <a:buNone/>
            </a:pPr>
            <a:r>
              <a:rPr lang="th-TH" sz="2400" dirty="0">
                <a:solidFill>
                  <a:srgbClr val="002060"/>
                </a:solidFill>
              </a:rPr>
              <a:t>จันทร์ </a:t>
            </a:r>
            <a:r>
              <a:rPr lang="th-TH" sz="2400" dirty="0" smtClean="0">
                <a:solidFill>
                  <a:srgbClr val="002060"/>
                </a:solidFill>
              </a:rPr>
              <a:t>– ศุกร์  8.30 </a:t>
            </a:r>
            <a:r>
              <a:rPr lang="th-TH" sz="2400" dirty="0">
                <a:solidFill>
                  <a:srgbClr val="002060"/>
                </a:solidFill>
              </a:rPr>
              <a:t>- 12.00 </a:t>
            </a:r>
            <a:r>
              <a:rPr lang="th-TH" sz="2400" dirty="0" smtClean="0">
                <a:solidFill>
                  <a:srgbClr val="002060"/>
                </a:solidFill>
              </a:rPr>
              <a:t>น.</a:t>
            </a:r>
          </a:p>
          <a:p>
            <a:pPr marL="0" indent="0">
              <a:buNone/>
            </a:pPr>
            <a:r>
              <a:rPr lang="th-TH" sz="2400" dirty="0">
                <a:solidFill>
                  <a:srgbClr val="002060"/>
                </a:solidFill>
              </a:rPr>
              <a:t>วันเสาร์ </a:t>
            </a:r>
            <a:r>
              <a:rPr lang="th-TH" sz="2400" dirty="0" smtClean="0">
                <a:solidFill>
                  <a:srgbClr val="002060"/>
                </a:solidFill>
              </a:rPr>
              <a:t>– อาทิตย์   08.30 </a:t>
            </a:r>
            <a:r>
              <a:rPr lang="th-TH" sz="2400" dirty="0">
                <a:solidFill>
                  <a:srgbClr val="002060"/>
                </a:solidFill>
              </a:rPr>
              <a:t>- 21.00 น</a:t>
            </a:r>
          </a:p>
        </p:txBody>
      </p:sp>
    </p:spTree>
    <p:extLst>
      <p:ext uri="{BB962C8B-B14F-4D97-AF65-F5344CB8AC3E}">
        <p14:creationId xmlns:p14="http://schemas.microsoft.com/office/powerpoint/2010/main" val="7381025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Click to add title</a:t>
            </a:r>
            <a:endParaRPr lang="th-TH" dirty="0"/>
          </a:p>
        </p:txBody>
      </p:sp>
      <p:graphicFrame>
        <p:nvGraphicFramePr>
          <p:cNvPr id="5" name="Chart 3">
            <a:extLst>
              <a:ext uri="{FF2B5EF4-FFF2-40B4-BE49-F238E27FC236}">
                <a16:creationId xmlns:a16="http://schemas.microsoft.com/office/drawing/2014/main" id="{4DDC3D16-22DE-4E6F-AB6A-699A17EB5A91}"/>
              </a:ext>
            </a:extLst>
          </p:cNvPr>
          <p:cNvGraphicFramePr/>
          <p:nvPr>
            <p:extLst>
              <p:ext uri="{D42A27DB-BD31-4B8C-83A1-F6EECF244321}">
                <p14:modId xmlns:p14="http://schemas.microsoft.com/office/powerpoint/2010/main" val="2437060760"/>
              </p:ext>
            </p:extLst>
          </p:nvPr>
        </p:nvGraphicFramePr>
        <p:xfrm>
          <a:off x="6313630" y="1576096"/>
          <a:ext cx="2764223" cy="27710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3864413525"/>
              </p:ext>
            </p:extLst>
          </p:nvPr>
        </p:nvGraphicFramePr>
        <p:xfrm>
          <a:off x="2549089" y="1506396"/>
          <a:ext cx="2833752" cy="2840722"/>
        </p:xfrm>
        <a:graphic>
          <a:graphicData uri="http://schemas.openxmlformats.org/drawingml/2006/chart">
            <c:chart xmlns:c="http://schemas.openxmlformats.org/drawingml/2006/chart" xmlns:r="http://schemas.openxmlformats.org/officeDocument/2006/relationships" r:id="rId3"/>
          </a:graphicData>
        </a:graphic>
      </p:graphicFrame>
      <p:sp>
        <p:nvSpPr>
          <p:cNvPr id="7" name="Round Same Side Corner Rectangle 8"/>
          <p:cNvSpPr/>
          <p:nvPr/>
        </p:nvSpPr>
        <p:spPr>
          <a:xfrm>
            <a:off x="1388734" y="1819949"/>
            <a:ext cx="876545" cy="2308603"/>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2A40D"/>
              </a:solidFill>
            </a:endParaRPr>
          </a:p>
        </p:txBody>
      </p:sp>
      <p:sp>
        <p:nvSpPr>
          <p:cNvPr id="8" name="Round Same Side Corner Rectangle 20"/>
          <p:cNvSpPr/>
          <p:nvPr/>
        </p:nvSpPr>
        <p:spPr>
          <a:xfrm rot="10800000">
            <a:off x="9282176" y="1842157"/>
            <a:ext cx="1096879" cy="2339859"/>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 name="Straight Connector 8"/>
          <p:cNvCxnSpPr/>
          <p:nvPr/>
        </p:nvCxnSpPr>
        <p:spPr>
          <a:xfrm>
            <a:off x="5822731" y="1802688"/>
            <a:ext cx="0" cy="2376264"/>
          </a:xfrm>
          <a:prstGeom prst="line">
            <a:avLst/>
          </a:prstGeom>
          <a:ln w="317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29673" y="4515284"/>
            <a:ext cx="9445276" cy="0"/>
          </a:xfrm>
          <a:prstGeom prst="line">
            <a:avLst/>
          </a:prstGeom>
          <a:ln w="317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7" name="Round Same Side Corner Rectangle 8"/>
          <p:cNvSpPr/>
          <p:nvPr/>
        </p:nvSpPr>
        <p:spPr>
          <a:xfrm>
            <a:off x="983906" y="4822282"/>
            <a:ext cx="395711" cy="1042206"/>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Round Same Side Corner Rectangle 20"/>
          <p:cNvSpPr/>
          <p:nvPr/>
        </p:nvSpPr>
        <p:spPr>
          <a:xfrm rot="10800000">
            <a:off x="10965929" y="5153029"/>
            <a:ext cx="479836" cy="1023583"/>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TextBox 19"/>
          <p:cNvSpPr txBox="1"/>
          <p:nvPr/>
        </p:nvSpPr>
        <p:spPr>
          <a:xfrm>
            <a:off x="10056041" y="5472685"/>
            <a:ext cx="909887" cy="646331"/>
          </a:xfrm>
          <a:prstGeom prst="rect">
            <a:avLst/>
          </a:prstGeom>
          <a:noFill/>
        </p:spPr>
        <p:txBody>
          <a:bodyPr wrap="square" rtlCol="0" anchor="ctr">
            <a:spAutoFit/>
          </a:bodyPr>
          <a:lstStyle/>
          <a:p>
            <a:pPr algn="ctr"/>
            <a:r>
              <a:rPr lang="en-US" altLang="ko-KR" sz="3600" b="1" dirty="0">
                <a:solidFill>
                  <a:schemeClr val="accent2"/>
                </a:solidFill>
                <a:latin typeface="TH Sarabun New" panose="020B0500040200020003" pitchFamily="34" charset="-34"/>
                <a:cs typeface="TH Sarabun New" panose="020B0500040200020003" pitchFamily="34" charset="-34"/>
              </a:rPr>
              <a:t>35%</a:t>
            </a:r>
            <a:endParaRPr lang="ko-KR" altLang="en-US" sz="3600" b="1" dirty="0">
              <a:solidFill>
                <a:schemeClr val="accent2"/>
              </a:solidFill>
              <a:latin typeface="TH Sarabun New" panose="020B0500040200020003" pitchFamily="34" charset="-34"/>
              <a:cs typeface="TH Sarabun New" panose="020B0500040200020003" pitchFamily="34" charset="-34"/>
            </a:endParaRPr>
          </a:p>
        </p:txBody>
      </p:sp>
      <p:sp>
        <p:nvSpPr>
          <p:cNvPr id="25" name="TextBox 24"/>
          <p:cNvSpPr txBox="1"/>
          <p:nvPr/>
        </p:nvSpPr>
        <p:spPr>
          <a:xfrm>
            <a:off x="4553405" y="5856193"/>
            <a:ext cx="5502636" cy="400110"/>
          </a:xfrm>
          <a:prstGeom prst="rect">
            <a:avLst/>
          </a:prstGeom>
          <a:noFill/>
        </p:spPr>
        <p:txBody>
          <a:bodyPr wrap="square" rtlCol="0">
            <a:spAutoFit/>
          </a:bodyPr>
          <a:lstStyle/>
          <a:p>
            <a:pPr algn="r"/>
            <a:r>
              <a:rPr lang="en-US" altLang="ko-KR" sz="20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  Presentation that is beautifully designed.  </a:t>
            </a:r>
          </a:p>
        </p:txBody>
      </p:sp>
      <p:sp>
        <p:nvSpPr>
          <p:cNvPr id="26" name="TextBox 25"/>
          <p:cNvSpPr txBox="1"/>
          <p:nvPr/>
        </p:nvSpPr>
        <p:spPr>
          <a:xfrm>
            <a:off x="4553405" y="5456062"/>
            <a:ext cx="5502636" cy="461665"/>
          </a:xfrm>
          <a:prstGeom prst="rect">
            <a:avLst/>
          </a:prstGeom>
          <a:noFill/>
        </p:spPr>
        <p:txBody>
          <a:bodyPr wrap="square" rtlCol="0">
            <a:spAutoFit/>
          </a:bodyPr>
          <a:lstStyle/>
          <a:p>
            <a:pPr algn="r"/>
            <a:r>
              <a:rPr lang="en-US" altLang="ko-KR" sz="2400" b="1" dirty="0">
                <a:solidFill>
                  <a:schemeClr val="tx1">
                    <a:lumMod val="75000"/>
                    <a:lumOff val="25000"/>
                  </a:schemeClr>
                </a:solidFill>
                <a:latin typeface="TH Sarabun New" panose="020B0500040200020003" pitchFamily="34" charset="-34"/>
                <a:cs typeface="TH Sarabun New" panose="020B0500040200020003" pitchFamily="34" charset="-34"/>
              </a:rPr>
              <a:t>Your Text Here</a:t>
            </a:r>
            <a:endParaRPr lang="ko-KR" altLang="en-US" sz="24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27" name="TextBox 26"/>
          <p:cNvSpPr txBox="1"/>
          <p:nvPr/>
        </p:nvSpPr>
        <p:spPr>
          <a:xfrm>
            <a:off x="2265279" y="5176218"/>
            <a:ext cx="5502636" cy="400110"/>
          </a:xfrm>
          <a:prstGeom prst="rect">
            <a:avLst/>
          </a:prstGeom>
          <a:noFill/>
        </p:spPr>
        <p:txBody>
          <a:bodyPr wrap="square" rtlCol="0">
            <a:spAutoFit/>
          </a:bodyPr>
          <a:lstStyle/>
          <a:p>
            <a:r>
              <a:rPr lang="en-US" altLang="ko-KR" sz="20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  Presentation that is beautifully designed.  </a:t>
            </a:r>
          </a:p>
        </p:txBody>
      </p:sp>
      <p:sp>
        <p:nvSpPr>
          <p:cNvPr id="28" name="TextBox 27"/>
          <p:cNvSpPr txBox="1"/>
          <p:nvPr/>
        </p:nvSpPr>
        <p:spPr>
          <a:xfrm>
            <a:off x="2265279" y="4776087"/>
            <a:ext cx="5502636" cy="461665"/>
          </a:xfrm>
          <a:prstGeom prst="rect">
            <a:avLst/>
          </a:prstGeom>
          <a:noFill/>
        </p:spPr>
        <p:txBody>
          <a:bodyPr wrap="square" rtlCol="0">
            <a:spAutoFit/>
          </a:bodyPr>
          <a:lstStyle/>
          <a:p>
            <a:r>
              <a:rPr lang="en-US" altLang="ko-KR" sz="2400" b="1" dirty="0">
                <a:solidFill>
                  <a:schemeClr val="tx1">
                    <a:lumMod val="75000"/>
                    <a:lumOff val="25000"/>
                  </a:schemeClr>
                </a:solidFill>
                <a:latin typeface="TH Sarabun New" panose="020B0500040200020003" pitchFamily="34" charset="-34"/>
                <a:cs typeface="TH Sarabun New" panose="020B0500040200020003" pitchFamily="34" charset="-34"/>
              </a:rPr>
              <a:t>Your Text Here</a:t>
            </a:r>
            <a:endParaRPr lang="ko-KR" altLang="en-US" sz="24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29" name="TextBox 28"/>
          <p:cNvSpPr txBox="1"/>
          <p:nvPr/>
        </p:nvSpPr>
        <p:spPr>
          <a:xfrm>
            <a:off x="1409754" y="4866349"/>
            <a:ext cx="909887" cy="646331"/>
          </a:xfrm>
          <a:prstGeom prst="rect">
            <a:avLst/>
          </a:prstGeom>
          <a:noFill/>
        </p:spPr>
        <p:txBody>
          <a:bodyPr wrap="square" rtlCol="0" anchor="ctr">
            <a:spAutoFit/>
          </a:bodyPr>
          <a:lstStyle/>
          <a:p>
            <a:pPr algn="ctr"/>
            <a:r>
              <a:rPr lang="en-US" altLang="ko-KR" sz="3600" b="1" dirty="0" smtClean="0">
                <a:solidFill>
                  <a:srgbClr val="5B9BD5"/>
                </a:solidFill>
                <a:latin typeface="TH Sarabun New" panose="020B0500040200020003" pitchFamily="34" charset="-34"/>
                <a:cs typeface="TH Sarabun New" panose="020B0500040200020003" pitchFamily="34" charset="-34"/>
              </a:rPr>
              <a:t>40%</a:t>
            </a:r>
            <a:endParaRPr lang="ko-KR" altLang="en-US" sz="3600" b="1" dirty="0">
              <a:solidFill>
                <a:srgbClr val="5B9BD5"/>
              </a:solidFill>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3180031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add title</a:t>
            </a:r>
            <a:endParaRPr lang="th-TH" dirty="0"/>
          </a:p>
        </p:txBody>
      </p:sp>
      <p:sp>
        <p:nvSpPr>
          <p:cNvPr id="3" name="Text Placeholder 2"/>
          <p:cNvSpPr>
            <a:spLocks noGrp="1"/>
          </p:cNvSpPr>
          <p:nvPr>
            <p:ph type="body" sz="quarter" idx="10"/>
          </p:nvPr>
        </p:nvSpPr>
        <p:spPr>
          <a:xfrm>
            <a:off x="397219" y="1451741"/>
            <a:ext cx="5417464" cy="4370990"/>
          </a:xfrm>
        </p:spPr>
        <p:txBody>
          <a:bodyPr/>
          <a:lstStyle/>
          <a:p>
            <a:pPr marL="0" indent="0">
              <a:buNone/>
            </a:pPr>
            <a:r>
              <a:rPr lang="en-US" sz="2800" dirty="0">
                <a:solidFill>
                  <a:schemeClr val="tx1">
                    <a:lumMod val="65000"/>
                    <a:lumOff val="35000"/>
                  </a:schemeClr>
                </a:solidFill>
              </a:rPr>
              <a:t>You can simply impress your audience and add a unique zing and appeal to your Presentations. Easy to change colors, photos and Text. Get a modern PowerPoint  Presentation that is beautifully designed. You can simply impress your audience and add a unique zing and appeal to your Presentations. I hope and I believe that this Template will your Time, Money and Reputation. Get a modern PowerPoint  Presentation that is beautifully designed.</a:t>
            </a:r>
            <a:endParaRPr lang="th-TH" sz="2800" dirty="0">
              <a:solidFill>
                <a:schemeClr val="tx1">
                  <a:lumMod val="65000"/>
                  <a:lumOff val="35000"/>
                </a:schemeClr>
              </a:solidFill>
            </a:endParaRPr>
          </a:p>
          <a:p>
            <a:endParaRPr lang="th-TH" dirty="0"/>
          </a:p>
        </p:txBody>
      </p:sp>
      <p:graphicFrame>
        <p:nvGraphicFramePr>
          <p:cNvPr id="10" name="Chart Placeholder 9"/>
          <p:cNvGraphicFramePr>
            <a:graphicFrameLocks noGrp="1"/>
          </p:cNvGraphicFramePr>
          <p:nvPr>
            <p:ph type="chart" sz="quarter" idx="11"/>
            <p:extLst>
              <p:ext uri="{D42A27DB-BD31-4B8C-83A1-F6EECF244321}">
                <p14:modId xmlns:p14="http://schemas.microsoft.com/office/powerpoint/2010/main" val="1302760821"/>
              </p:ext>
            </p:extLst>
          </p:nvPr>
        </p:nvGraphicFramePr>
        <p:xfrm>
          <a:off x="6337669" y="1212112"/>
          <a:ext cx="6157458" cy="4769588"/>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p:cNvSpPr/>
          <p:nvPr/>
        </p:nvSpPr>
        <p:spPr>
          <a:xfrm>
            <a:off x="8555659" y="442671"/>
            <a:ext cx="1104790" cy="769441"/>
          </a:xfrm>
          <a:prstGeom prst="rect">
            <a:avLst/>
          </a:prstGeom>
        </p:spPr>
        <p:txBody>
          <a:bodyPr wrap="none">
            <a:spAutoFit/>
          </a:bodyPr>
          <a:lstStyle/>
          <a:p>
            <a:pPr algn="ctr">
              <a:defRPr sz="1862" b="0" i="0" u="none" strike="noStrike" kern="1200" spc="0" baseline="0">
                <a:solidFill>
                  <a:prstClr val="black">
                    <a:lumMod val="65000"/>
                    <a:lumOff val="35000"/>
                  </a:prstClr>
                </a:solidFill>
                <a:latin typeface="+mn-lt"/>
                <a:ea typeface="+mn-ea"/>
                <a:cs typeface="+mn-cs"/>
              </a:defRPr>
            </a:pPr>
            <a:r>
              <a:rPr lang="en-US" sz="4400" b="1" dirty="0">
                <a:solidFill>
                  <a:srgbClr val="002060"/>
                </a:solidFill>
                <a:latin typeface="TH Sarabun New" panose="020B0500040200020003" pitchFamily="34" charset="-34"/>
                <a:cs typeface="TH Sarabun New" panose="020B0500040200020003" pitchFamily="34" charset="-34"/>
              </a:rPr>
              <a:t>Sales</a:t>
            </a:r>
          </a:p>
        </p:txBody>
      </p:sp>
      <p:sp>
        <p:nvSpPr>
          <p:cNvPr id="6" name="Rounded Rectangle 51">
            <a:extLst>
              <a:ext uri="{FF2B5EF4-FFF2-40B4-BE49-F238E27FC236}">
                <a16:creationId xmlns:a16="http://schemas.microsoft.com/office/drawing/2014/main" id="{B83253D3-E181-4488-9CD9-39D21527F719}"/>
              </a:ext>
            </a:extLst>
          </p:cNvPr>
          <p:cNvSpPr/>
          <p:nvPr/>
        </p:nvSpPr>
        <p:spPr>
          <a:xfrm rot="16200000" flipH="1">
            <a:off x="8883394" y="2873028"/>
            <a:ext cx="1111943" cy="1111943"/>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Tree>
    <p:extLst>
      <p:ext uri="{BB962C8B-B14F-4D97-AF65-F5344CB8AC3E}">
        <p14:creationId xmlns:p14="http://schemas.microsoft.com/office/powerpoint/2010/main" val="42174342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Click to add title</a:t>
            </a:r>
            <a:endParaRPr lang="th-TH" dirty="0"/>
          </a:p>
        </p:txBody>
      </p:sp>
      <p:graphicFrame>
        <p:nvGraphicFramePr>
          <p:cNvPr id="7" name="Chart Placeholder 6"/>
          <p:cNvGraphicFramePr>
            <a:graphicFrameLocks noGrp="1"/>
          </p:cNvGraphicFramePr>
          <p:nvPr>
            <p:ph type="chart" sz="quarter" idx="11"/>
            <p:extLst>
              <p:ext uri="{D42A27DB-BD31-4B8C-83A1-F6EECF244321}">
                <p14:modId xmlns:p14="http://schemas.microsoft.com/office/powerpoint/2010/main" val="1054899422"/>
              </p:ext>
            </p:extLst>
          </p:nvPr>
        </p:nvGraphicFramePr>
        <p:xfrm>
          <a:off x="4815311" y="1535113"/>
          <a:ext cx="4523061" cy="44465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489165" y="1559699"/>
            <a:ext cx="1817998" cy="1446550"/>
          </a:xfrm>
          <a:prstGeom prst="rect">
            <a:avLst/>
          </a:prstGeom>
          <a:noFill/>
        </p:spPr>
        <p:txBody>
          <a:bodyPr wrap="square" rtlCol="0">
            <a:spAutoFit/>
          </a:bodyPr>
          <a:lstStyle/>
          <a:p>
            <a:pPr algn="ctr"/>
            <a:r>
              <a:rPr lang="en-US" altLang="ko-KR" sz="8800" b="1" dirty="0">
                <a:solidFill>
                  <a:srgbClr val="002060"/>
                </a:solidFill>
                <a:effectLst>
                  <a:reflection stA="93000" endPos="0" dist="50800" dir="5400000" sy="-100000" algn="bl" rotWithShape="0"/>
                </a:effectLst>
                <a:latin typeface="TH Sarabun New" panose="020B0500040200020003" pitchFamily="34" charset="-34"/>
                <a:cs typeface="TH Sarabun New" panose="020B0500040200020003" pitchFamily="34" charset="-34"/>
              </a:rPr>
              <a:t>75%</a:t>
            </a:r>
            <a:endParaRPr lang="ko-KR" altLang="en-US" sz="8800" b="1" dirty="0">
              <a:solidFill>
                <a:srgbClr val="002060"/>
              </a:solidFill>
              <a:effectLst>
                <a:reflection stA="93000" endPos="0" dist="50800" dir="5400000" sy="-100000" algn="bl" rotWithShape="0"/>
              </a:effectLst>
              <a:latin typeface="TH Sarabun New" panose="020B0500040200020003" pitchFamily="34" charset="-34"/>
              <a:cs typeface="TH Sarabun New" panose="020B0500040200020003" pitchFamily="34" charset="-34"/>
            </a:endParaRPr>
          </a:p>
        </p:txBody>
      </p:sp>
      <p:sp>
        <p:nvSpPr>
          <p:cNvPr id="9" name="TextBox 8"/>
          <p:cNvSpPr txBox="1"/>
          <p:nvPr/>
        </p:nvSpPr>
        <p:spPr>
          <a:xfrm>
            <a:off x="763394" y="2725300"/>
            <a:ext cx="3868098" cy="3108543"/>
          </a:xfrm>
          <a:prstGeom prst="rect">
            <a:avLst/>
          </a:prstGeom>
          <a:noFill/>
        </p:spPr>
        <p:txBody>
          <a:bodyPr wrap="square" rtlCol="0">
            <a:spAutoFit/>
          </a:bodyPr>
          <a:lstStyle/>
          <a:p>
            <a:r>
              <a:rPr lang="en-US" altLang="ko-KR" dirty="0">
                <a:solidFill>
                  <a:schemeClr val="tx1">
                    <a:lumMod val="65000"/>
                    <a:lumOff val="35000"/>
                  </a:schemeClr>
                </a:solidFill>
                <a:latin typeface="TH Sarabun New" panose="020B0500040200020003" pitchFamily="34" charset="-34"/>
                <a:cs typeface="TH Sarabun New" panose="020B0500040200020003" pitchFamily="34" charset="-34"/>
              </a:rPr>
              <a:t>Get a modern PowerPoint  Presentation that is beautifully designed.  Easy to change colors, photos and Text. You can simply impress your audience and add a unique zing and appeal to your Presentations. </a:t>
            </a:r>
          </a:p>
        </p:txBody>
      </p:sp>
      <p:sp>
        <p:nvSpPr>
          <p:cNvPr id="10" name="Up Arrow 9"/>
          <p:cNvSpPr/>
          <p:nvPr/>
        </p:nvSpPr>
        <p:spPr>
          <a:xfrm>
            <a:off x="10945122" y="2282974"/>
            <a:ext cx="772242" cy="992883"/>
          </a:xfrm>
          <a:prstGeom prst="upArrow">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1" name="Up Arrow 10"/>
          <p:cNvSpPr/>
          <p:nvPr/>
        </p:nvSpPr>
        <p:spPr>
          <a:xfrm rot="10800000">
            <a:off x="10945122" y="4136132"/>
            <a:ext cx="772242" cy="992883"/>
          </a:xfrm>
          <a:prstGeom prst="upArrow">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2" name="TextBox 11"/>
          <p:cNvSpPr txBox="1"/>
          <p:nvPr/>
        </p:nvSpPr>
        <p:spPr>
          <a:xfrm>
            <a:off x="9452672" y="1646282"/>
            <a:ext cx="2129728" cy="523220"/>
          </a:xfrm>
          <a:prstGeom prst="rect">
            <a:avLst/>
          </a:prstGeom>
          <a:noFill/>
        </p:spPr>
        <p:txBody>
          <a:bodyPr wrap="square" rtlCol="0">
            <a:spAutoFit/>
          </a:bodyPr>
          <a:lstStyle/>
          <a:p>
            <a:r>
              <a:rPr lang="en-US" altLang="ko-KR" b="1" dirty="0">
                <a:solidFill>
                  <a:srgbClr val="002060"/>
                </a:solidFill>
                <a:latin typeface="TH Sarabun New" panose="020B0500040200020003" pitchFamily="34" charset="-34"/>
                <a:cs typeface="TH Sarabun New" panose="020B0500040200020003" pitchFamily="34" charset="-34"/>
              </a:rPr>
              <a:t>Your Text  Here</a:t>
            </a:r>
            <a:endParaRPr lang="ko-KR" altLang="en-US" b="1" dirty="0">
              <a:solidFill>
                <a:srgbClr val="002060"/>
              </a:solidFill>
              <a:latin typeface="TH Sarabun New" panose="020B0500040200020003" pitchFamily="34" charset="-34"/>
              <a:cs typeface="TH Sarabun New" panose="020B0500040200020003" pitchFamily="34" charset="-34"/>
            </a:endParaRPr>
          </a:p>
        </p:txBody>
      </p:sp>
      <p:sp>
        <p:nvSpPr>
          <p:cNvPr id="14" name="TextBox 13"/>
          <p:cNvSpPr txBox="1"/>
          <p:nvPr/>
        </p:nvSpPr>
        <p:spPr>
          <a:xfrm>
            <a:off x="9566973" y="2488436"/>
            <a:ext cx="1194330" cy="769441"/>
          </a:xfrm>
          <a:prstGeom prst="rect">
            <a:avLst/>
          </a:prstGeom>
          <a:noFill/>
        </p:spPr>
        <p:txBody>
          <a:bodyPr wrap="square" rtlCol="0" anchor="ctr">
            <a:spAutoFit/>
          </a:bodyPr>
          <a:lstStyle/>
          <a:p>
            <a:pPr algn="ctr"/>
            <a:r>
              <a:rPr lang="en-US" altLang="ko-KR" sz="4400" b="1" dirty="0">
                <a:solidFill>
                  <a:srgbClr val="002060"/>
                </a:solidFill>
                <a:latin typeface="TH Sarabun New" panose="020B0500040200020003" pitchFamily="34" charset="-34"/>
                <a:cs typeface="TH Sarabun New" panose="020B0500040200020003" pitchFamily="34" charset="-34"/>
              </a:rPr>
              <a:t>50%</a:t>
            </a:r>
            <a:endParaRPr lang="ko-KR" altLang="en-US" sz="4400" b="1" dirty="0">
              <a:solidFill>
                <a:srgbClr val="002060"/>
              </a:solidFill>
              <a:latin typeface="TH Sarabun New" panose="020B0500040200020003" pitchFamily="34" charset="-34"/>
              <a:cs typeface="TH Sarabun New" panose="020B0500040200020003" pitchFamily="34" charset="-34"/>
            </a:endParaRPr>
          </a:p>
        </p:txBody>
      </p:sp>
      <p:sp>
        <p:nvSpPr>
          <p:cNvPr id="15" name="TextBox 14"/>
          <p:cNvSpPr txBox="1"/>
          <p:nvPr/>
        </p:nvSpPr>
        <p:spPr>
          <a:xfrm>
            <a:off x="9566972" y="3599759"/>
            <a:ext cx="1271427" cy="769441"/>
          </a:xfrm>
          <a:prstGeom prst="rect">
            <a:avLst/>
          </a:prstGeom>
          <a:noFill/>
        </p:spPr>
        <p:txBody>
          <a:bodyPr wrap="square" rtlCol="0" anchor="ctr">
            <a:spAutoFit/>
          </a:bodyPr>
          <a:lstStyle/>
          <a:p>
            <a:pPr algn="ctr"/>
            <a:r>
              <a:rPr lang="en-US" altLang="ko-KR" sz="4400" b="1" dirty="0">
                <a:solidFill>
                  <a:srgbClr val="002060"/>
                </a:solidFill>
                <a:latin typeface="TH Sarabun New" panose="020B0500040200020003" pitchFamily="34" charset="-34"/>
                <a:cs typeface="TH Sarabun New" panose="020B0500040200020003" pitchFamily="34" charset="-34"/>
              </a:rPr>
              <a:t>18%</a:t>
            </a:r>
            <a:endParaRPr lang="ko-KR" altLang="en-US" sz="4400" b="1" dirty="0">
              <a:solidFill>
                <a:srgbClr val="002060"/>
              </a:solidFill>
              <a:latin typeface="TH Sarabun New" panose="020B0500040200020003" pitchFamily="34" charset="-34"/>
              <a:cs typeface="TH Sarabun New" panose="020B0500040200020003" pitchFamily="34" charset="-34"/>
            </a:endParaRPr>
          </a:p>
        </p:txBody>
      </p:sp>
      <p:sp>
        <p:nvSpPr>
          <p:cNvPr id="16" name="TextBox 15"/>
          <p:cNvSpPr txBox="1"/>
          <p:nvPr/>
        </p:nvSpPr>
        <p:spPr>
          <a:xfrm>
            <a:off x="9651658" y="5276237"/>
            <a:ext cx="2129728" cy="523220"/>
          </a:xfrm>
          <a:prstGeom prst="rect">
            <a:avLst/>
          </a:prstGeom>
          <a:noFill/>
        </p:spPr>
        <p:txBody>
          <a:bodyPr wrap="square" rtlCol="0">
            <a:spAutoFit/>
          </a:bodyPr>
          <a:lstStyle/>
          <a:p>
            <a:r>
              <a:rPr lang="en-US" altLang="ko-KR" b="1" dirty="0">
                <a:solidFill>
                  <a:srgbClr val="002060"/>
                </a:solidFill>
                <a:latin typeface="TH Sarabun New" panose="020B0500040200020003" pitchFamily="34" charset="-34"/>
                <a:cs typeface="TH Sarabun New" panose="020B0500040200020003" pitchFamily="34" charset="-34"/>
              </a:rPr>
              <a:t>Your Text  Here</a:t>
            </a:r>
            <a:endParaRPr lang="ko-KR" altLang="en-US" b="1" dirty="0">
              <a:solidFill>
                <a:srgbClr val="002060"/>
              </a:solidFill>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102960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Click to add title</a:t>
            </a:r>
            <a:endParaRPr lang="th-TH" dirty="0"/>
          </a:p>
        </p:txBody>
      </p:sp>
      <p:grpSp>
        <p:nvGrpSpPr>
          <p:cNvPr id="13" name="组合 1">
            <a:extLst>
              <a:ext uri="{FF2B5EF4-FFF2-40B4-BE49-F238E27FC236}">
                <a16:creationId xmlns:a16="http://schemas.microsoft.com/office/drawing/2014/main" id="{999B9AF6-06C5-42A8-AA57-F1C9678E4975}"/>
              </a:ext>
            </a:extLst>
          </p:cNvPr>
          <p:cNvGrpSpPr/>
          <p:nvPr/>
        </p:nvGrpSpPr>
        <p:grpSpPr>
          <a:xfrm>
            <a:off x="1892946" y="2303806"/>
            <a:ext cx="1618071" cy="3139867"/>
            <a:chOff x="1419709" y="1270654"/>
            <a:chExt cx="1213553" cy="2354901"/>
          </a:xfrm>
          <a:solidFill>
            <a:srgbClr val="002060"/>
          </a:solidFill>
        </p:grpSpPr>
        <p:sp>
          <p:nvSpPr>
            <p:cNvPr id="17" name="圆角矩形 3">
              <a:extLst>
                <a:ext uri="{FF2B5EF4-FFF2-40B4-BE49-F238E27FC236}">
                  <a16:creationId xmlns:a16="http://schemas.microsoft.com/office/drawing/2014/main" id="{B10DA36B-9A75-49D9-A539-BF6E11C5ADE9}"/>
                </a:ext>
              </a:extLst>
            </p:cNvPr>
            <p:cNvSpPr/>
            <p:nvPr/>
          </p:nvSpPr>
          <p:spPr bwMode="auto">
            <a:xfrm rot="5400000">
              <a:off x="849035" y="1841328"/>
              <a:ext cx="2354901" cy="1213553"/>
            </a:xfrm>
            <a:prstGeom prst="roundRect">
              <a:avLst>
                <a:gd name="adj" fmla="val 50000"/>
              </a:avLst>
            </a:prstGeom>
            <a:grp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33">
                <a:latin typeface="TH Sarabun New" panose="020B0500040200020003" pitchFamily="34" charset="-34"/>
                <a:ea typeface="微软雅黑"/>
                <a:cs typeface="TH Sarabun New" panose="020B0500040200020003" pitchFamily="34" charset="-34"/>
                <a:sym typeface="Arial"/>
              </a:endParaRPr>
            </a:p>
          </p:txBody>
        </p:sp>
        <p:sp>
          <p:nvSpPr>
            <p:cNvPr id="18" name="椭圆 4">
              <a:extLst>
                <a:ext uri="{FF2B5EF4-FFF2-40B4-BE49-F238E27FC236}">
                  <a16:creationId xmlns:a16="http://schemas.microsoft.com/office/drawing/2014/main" id="{5240151D-0797-4099-B956-24E666AFF914}"/>
                </a:ext>
              </a:extLst>
            </p:cNvPr>
            <p:cNvSpPr/>
            <p:nvPr/>
          </p:nvSpPr>
          <p:spPr bwMode="auto">
            <a:xfrm>
              <a:off x="1552084" y="1411263"/>
              <a:ext cx="948800" cy="9500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latin typeface="TH Sarabun New" panose="020B0500040200020003" pitchFamily="34" charset="-34"/>
                <a:ea typeface="微软雅黑"/>
                <a:cs typeface="TH Sarabun New" panose="020B0500040200020003" pitchFamily="34" charset="-34"/>
                <a:sym typeface="Arial"/>
              </a:endParaRPr>
            </a:p>
          </p:txBody>
        </p:sp>
        <p:sp>
          <p:nvSpPr>
            <p:cNvPr id="19" name="Text Box 39">
              <a:extLst>
                <a:ext uri="{FF2B5EF4-FFF2-40B4-BE49-F238E27FC236}">
                  <a16:creationId xmlns:a16="http://schemas.microsoft.com/office/drawing/2014/main" id="{83112009-B7DF-4B4F-9460-84949D77A7CF}"/>
                </a:ext>
              </a:extLst>
            </p:cNvPr>
            <p:cNvSpPr txBox="1">
              <a:spLocks noChangeArrowheads="1"/>
            </p:cNvSpPr>
            <p:nvPr/>
          </p:nvSpPr>
          <p:spPr bwMode="auto">
            <a:xfrm>
              <a:off x="1503120" y="1489879"/>
              <a:ext cx="1042932" cy="698268"/>
            </a:xfrm>
            <a:prstGeom prst="rect">
              <a:avLst/>
            </a:prstGeom>
            <a:noFill/>
            <a:ln w="9525">
              <a:noFill/>
              <a:miter lim="800000"/>
            </a:ln>
          </p:spPr>
          <p:txBody>
            <a:bodyPr lIns="0" tIns="0" rIns="0" bIns="0">
              <a:spAutoFit/>
              <a:scene3d>
                <a:camera prst="orthographicFront"/>
                <a:lightRig rig="soft" dir="tl">
                  <a:rot lat="0" lon="0" rev="0"/>
                </a:lightRig>
              </a:scene3d>
              <a:sp3d contourW="25400" prstMaterial="matte">
                <a:contourClr>
                  <a:schemeClr val="accent2">
                    <a:tint val="20000"/>
                  </a:schemeClr>
                </a:contourClr>
              </a:sp3d>
            </a:bodyPr>
            <a:lstStyle/>
            <a:p>
              <a:pPr algn="ctr">
                <a:lnSpc>
                  <a:spcPct val="150000"/>
                </a:lnSpc>
                <a:buClr>
                  <a:schemeClr val="bg1"/>
                </a:buClr>
                <a:defRPr/>
              </a:pPr>
              <a:r>
                <a:rPr lang="en-US" altLang="zh-CN" sz="4400" b="1" spc="67" dirty="0">
                  <a:ln w="11430"/>
                  <a:solidFill>
                    <a:schemeClr val="bg1"/>
                  </a:solidFill>
                  <a:latin typeface="TH Sarabun New" panose="020B0500040200020003" pitchFamily="34" charset="-34"/>
                  <a:ea typeface="微软雅黑"/>
                  <a:cs typeface="TH Sarabun New" panose="020B0500040200020003" pitchFamily="34" charset="-34"/>
                  <a:sym typeface="Arial"/>
                </a:rPr>
                <a:t>1</a:t>
              </a:r>
            </a:p>
          </p:txBody>
        </p:sp>
      </p:grpSp>
      <p:sp>
        <p:nvSpPr>
          <p:cNvPr id="22" name="圆角矩形 8">
            <a:extLst>
              <a:ext uri="{FF2B5EF4-FFF2-40B4-BE49-F238E27FC236}">
                <a16:creationId xmlns:a16="http://schemas.microsoft.com/office/drawing/2014/main" id="{B3DAFB5D-5C6B-4E1E-9484-68C3009612BE}"/>
              </a:ext>
            </a:extLst>
          </p:cNvPr>
          <p:cNvSpPr/>
          <p:nvPr/>
        </p:nvSpPr>
        <p:spPr bwMode="auto">
          <a:xfrm rot="5400000">
            <a:off x="3447680" y="3064704"/>
            <a:ext cx="3139866" cy="1618071"/>
          </a:xfrm>
          <a:prstGeom prst="roundRect">
            <a:avLst>
              <a:gd name="adj" fmla="val 50000"/>
            </a:avLst>
          </a:prstGeom>
          <a:solidFill>
            <a:srgbClr val="FFC000"/>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33">
              <a:latin typeface="TH Sarabun New" panose="020B0500040200020003" pitchFamily="34" charset="-34"/>
              <a:ea typeface="微软雅黑"/>
              <a:cs typeface="TH Sarabun New" panose="020B0500040200020003" pitchFamily="34" charset="-34"/>
              <a:sym typeface="Arial"/>
            </a:endParaRPr>
          </a:p>
        </p:txBody>
      </p:sp>
      <p:sp>
        <p:nvSpPr>
          <p:cNvPr id="23" name="椭圆 9">
            <a:extLst>
              <a:ext uri="{FF2B5EF4-FFF2-40B4-BE49-F238E27FC236}">
                <a16:creationId xmlns:a16="http://schemas.microsoft.com/office/drawing/2014/main" id="{6E836F72-D6C7-4223-AF6A-D1C2A311460D}"/>
              </a:ext>
            </a:extLst>
          </p:cNvPr>
          <p:cNvSpPr/>
          <p:nvPr/>
        </p:nvSpPr>
        <p:spPr bwMode="auto">
          <a:xfrm>
            <a:off x="4385078" y="2491285"/>
            <a:ext cx="1265068" cy="12667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latin typeface="TH Sarabun New" panose="020B0500040200020003" pitchFamily="34" charset="-34"/>
              <a:ea typeface="微软雅黑"/>
              <a:cs typeface="TH Sarabun New" panose="020B0500040200020003" pitchFamily="34" charset="-34"/>
              <a:sym typeface="Arial"/>
            </a:endParaRPr>
          </a:p>
        </p:txBody>
      </p:sp>
      <p:sp>
        <p:nvSpPr>
          <p:cNvPr id="24" name="Text Box 39">
            <a:extLst>
              <a:ext uri="{FF2B5EF4-FFF2-40B4-BE49-F238E27FC236}">
                <a16:creationId xmlns:a16="http://schemas.microsoft.com/office/drawing/2014/main" id="{5F88ECFB-2F7F-49ED-9A67-32DA06962700}"/>
              </a:ext>
            </a:extLst>
          </p:cNvPr>
          <p:cNvSpPr txBox="1">
            <a:spLocks noChangeArrowheads="1"/>
          </p:cNvSpPr>
          <p:nvPr/>
        </p:nvSpPr>
        <p:spPr bwMode="auto">
          <a:xfrm>
            <a:off x="4322321" y="2551638"/>
            <a:ext cx="1390576" cy="931023"/>
          </a:xfrm>
          <a:prstGeom prst="rect">
            <a:avLst/>
          </a:prstGeom>
          <a:noFill/>
          <a:ln w="9525">
            <a:noFill/>
            <a:miter lim="800000"/>
          </a:ln>
        </p:spPr>
        <p:txBody>
          <a:bodyPr lIns="0" tIns="0" rIns="0" bIns="0">
            <a:spAutoFit/>
            <a:scene3d>
              <a:camera prst="orthographicFront"/>
              <a:lightRig rig="soft" dir="tl">
                <a:rot lat="0" lon="0" rev="0"/>
              </a:lightRig>
            </a:scene3d>
            <a:sp3d contourW="25400" prstMaterial="matte">
              <a:contourClr>
                <a:schemeClr val="accent2">
                  <a:tint val="20000"/>
                </a:schemeClr>
              </a:contourClr>
            </a:sp3d>
          </a:bodyPr>
          <a:lstStyle/>
          <a:p>
            <a:pPr algn="ctr">
              <a:lnSpc>
                <a:spcPct val="150000"/>
              </a:lnSpc>
              <a:buClr>
                <a:schemeClr val="bg1"/>
              </a:buClr>
              <a:defRPr/>
            </a:pPr>
            <a:r>
              <a:rPr lang="en-US" altLang="zh-CN" sz="4400" b="1" spc="67" dirty="0">
                <a:ln w="11430"/>
                <a:solidFill>
                  <a:srgbClr val="1D0C05"/>
                </a:solidFill>
                <a:latin typeface="TH Sarabun New" panose="020B0500040200020003" pitchFamily="34" charset="-34"/>
                <a:ea typeface="微软雅黑"/>
                <a:cs typeface="TH Sarabun New" panose="020B0500040200020003" pitchFamily="34" charset="-34"/>
                <a:sym typeface="Arial"/>
              </a:rPr>
              <a:t>2</a:t>
            </a:r>
          </a:p>
        </p:txBody>
      </p:sp>
      <p:sp>
        <p:nvSpPr>
          <p:cNvPr id="27" name="圆角矩形 14">
            <a:extLst>
              <a:ext uri="{FF2B5EF4-FFF2-40B4-BE49-F238E27FC236}">
                <a16:creationId xmlns:a16="http://schemas.microsoft.com/office/drawing/2014/main" id="{43E7A539-FD65-4639-898B-A55CB10719B2}"/>
              </a:ext>
            </a:extLst>
          </p:cNvPr>
          <p:cNvSpPr/>
          <p:nvPr/>
        </p:nvSpPr>
        <p:spPr bwMode="auto">
          <a:xfrm rot="5400000">
            <a:off x="5768377" y="3064705"/>
            <a:ext cx="3139868" cy="1618071"/>
          </a:xfrm>
          <a:prstGeom prst="roundRect">
            <a:avLst>
              <a:gd name="adj" fmla="val 50000"/>
            </a:avLst>
          </a:prstGeom>
          <a:solidFill>
            <a:srgbClr val="002060"/>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33">
              <a:latin typeface="TH Sarabun New" panose="020B0500040200020003" pitchFamily="34" charset="-34"/>
              <a:ea typeface="微软雅黑"/>
              <a:cs typeface="TH Sarabun New" panose="020B0500040200020003" pitchFamily="34" charset="-34"/>
              <a:sym typeface="Arial"/>
            </a:endParaRPr>
          </a:p>
        </p:txBody>
      </p:sp>
      <p:sp>
        <p:nvSpPr>
          <p:cNvPr id="28" name="椭圆 15">
            <a:extLst>
              <a:ext uri="{FF2B5EF4-FFF2-40B4-BE49-F238E27FC236}">
                <a16:creationId xmlns:a16="http://schemas.microsoft.com/office/drawing/2014/main" id="{F4AF59BC-E588-4D52-A889-8D83362BB57B}"/>
              </a:ext>
            </a:extLst>
          </p:cNvPr>
          <p:cNvSpPr/>
          <p:nvPr/>
        </p:nvSpPr>
        <p:spPr bwMode="auto">
          <a:xfrm>
            <a:off x="6705778" y="2491285"/>
            <a:ext cx="1265068" cy="126675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latin typeface="TH Sarabun New" panose="020B0500040200020003" pitchFamily="34" charset="-34"/>
              <a:ea typeface="微软雅黑"/>
              <a:cs typeface="TH Sarabun New" panose="020B0500040200020003" pitchFamily="34" charset="-34"/>
              <a:sym typeface="Arial"/>
            </a:endParaRPr>
          </a:p>
        </p:txBody>
      </p:sp>
      <p:sp>
        <p:nvSpPr>
          <p:cNvPr id="29" name="Text Box 39">
            <a:extLst>
              <a:ext uri="{FF2B5EF4-FFF2-40B4-BE49-F238E27FC236}">
                <a16:creationId xmlns:a16="http://schemas.microsoft.com/office/drawing/2014/main" id="{885D1443-A78E-4A7E-8D8C-61E9F604F004}"/>
              </a:ext>
            </a:extLst>
          </p:cNvPr>
          <p:cNvSpPr txBox="1">
            <a:spLocks noChangeArrowheads="1"/>
          </p:cNvSpPr>
          <p:nvPr/>
        </p:nvSpPr>
        <p:spPr bwMode="auto">
          <a:xfrm>
            <a:off x="6643023" y="2582819"/>
            <a:ext cx="1390576" cy="931024"/>
          </a:xfrm>
          <a:prstGeom prst="rect">
            <a:avLst/>
          </a:prstGeom>
          <a:noFill/>
          <a:ln w="9525">
            <a:noFill/>
            <a:miter lim="800000"/>
          </a:ln>
        </p:spPr>
        <p:txBody>
          <a:bodyPr lIns="0" tIns="0" rIns="0" bIns="0">
            <a:spAutoFit/>
            <a:scene3d>
              <a:camera prst="orthographicFront"/>
              <a:lightRig rig="soft" dir="tl">
                <a:rot lat="0" lon="0" rev="0"/>
              </a:lightRig>
            </a:scene3d>
            <a:sp3d contourW="25400" prstMaterial="matte">
              <a:contourClr>
                <a:schemeClr val="accent2">
                  <a:tint val="20000"/>
                </a:schemeClr>
              </a:contourClr>
            </a:sp3d>
          </a:bodyPr>
          <a:lstStyle/>
          <a:p>
            <a:pPr algn="ctr">
              <a:lnSpc>
                <a:spcPct val="150000"/>
              </a:lnSpc>
              <a:buClr>
                <a:schemeClr val="bg1"/>
              </a:buClr>
              <a:defRPr/>
            </a:pPr>
            <a:r>
              <a:rPr lang="en-US" altLang="zh-CN" sz="4400" b="1" spc="67" dirty="0">
                <a:ln w="11430"/>
                <a:solidFill>
                  <a:schemeClr val="bg1"/>
                </a:solidFill>
                <a:latin typeface="TH Sarabun New" panose="020B0500040200020003" pitchFamily="34" charset="-34"/>
                <a:ea typeface="微软雅黑"/>
                <a:cs typeface="TH Sarabun New" panose="020B0500040200020003" pitchFamily="34" charset="-34"/>
                <a:sym typeface="Arial"/>
              </a:rPr>
              <a:t>3</a:t>
            </a:r>
          </a:p>
        </p:txBody>
      </p:sp>
      <p:grpSp>
        <p:nvGrpSpPr>
          <p:cNvPr id="31" name="组合 17">
            <a:extLst>
              <a:ext uri="{FF2B5EF4-FFF2-40B4-BE49-F238E27FC236}">
                <a16:creationId xmlns:a16="http://schemas.microsoft.com/office/drawing/2014/main" id="{AD3016BE-674C-42BD-8883-B48C31F22EE3}"/>
              </a:ext>
            </a:extLst>
          </p:cNvPr>
          <p:cNvGrpSpPr/>
          <p:nvPr/>
        </p:nvGrpSpPr>
        <p:grpSpPr>
          <a:xfrm>
            <a:off x="8787481" y="2303807"/>
            <a:ext cx="1618071" cy="3139868"/>
            <a:chOff x="6590610" y="1270655"/>
            <a:chExt cx="1213553" cy="2354901"/>
          </a:xfrm>
          <a:solidFill>
            <a:srgbClr val="FFC000"/>
          </a:solidFill>
        </p:grpSpPr>
        <p:sp>
          <p:nvSpPr>
            <p:cNvPr id="32" name="圆角矩形 18">
              <a:extLst>
                <a:ext uri="{FF2B5EF4-FFF2-40B4-BE49-F238E27FC236}">
                  <a16:creationId xmlns:a16="http://schemas.microsoft.com/office/drawing/2014/main" id="{E307CF91-161E-4E8F-92A3-1E4C171C66A7}"/>
                </a:ext>
              </a:extLst>
            </p:cNvPr>
            <p:cNvSpPr/>
            <p:nvPr/>
          </p:nvSpPr>
          <p:spPr bwMode="auto">
            <a:xfrm rot="5400000">
              <a:off x="6019936" y="1841329"/>
              <a:ext cx="2354901" cy="1213553"/>
            </a:xfrm>
            <a:prstGeom prst="roundRect">
              <a:avLst>
                <a:gd name="adj" fmla="val 50000"/>
              </a:avLst>
            </a:prstGeom>
            <a:grp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33">
                <a:latin typeface="TH Sarabun New" panose="020B0500040200020003" pitchFamily="34" charset="-34"/>
                <a:ea typeface="微软雅黑"/>
                <a:cs typeface="TH Sarabun New" panose="020B0500040200020003" pitchFamily="34" charset="-34"/>
                <a:sym typeface="Arial"/>
              </a:endParaRPr>
            </a:p>
          </p:txBody>
        </p:sp>
        <p:sp>
          <p:nvSpPr>
            <p:cNvPr id="33" name="椭圆 19">
              <a:extLst>
                <a:ext uri="{FF2B5EF4-FFF2-40B4-BE49-F238E27FC236}">
                  <a16:creationId xmlns:a16="http://schemas.microsoft.com/office/drawing/2014/main" id="{DE43A307-F999-4FF7-B1C6-EAD615A877E4}"/>
                </a:ext>
              </a:extLst>
            </p:cNvPr>
            <p:cNvSpPr/>
            <p:nvPr/>
          </p:nvSpPr>
          <p:spPr bwMode="auto">
            <a:xfrm>
              <a:off x="6722985" y="1411263"/>
              <a:ext cx="948800" cy="9500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latin typeface="TH Sarabun New" panose="020B0500040200020003" pitchFamily="34" charset="-34"/>
                <a:ea typeface="微软雅黑"/>
                <a:cs typeface="TH Sarabun New" panose="020B0500040200020003" pitchFamily="34" charset="-34"/>
                <a:sym typeface="Arial"/>
              </a:endParaRPr>
            </a:p>
          </p:txBody>
        </p:sp>
        <p:sp>
          <p:nvSpPr>
            <p:cNvPr id="34" name="Text Box 39">
              <a:extLst>
                <a:ext uri="{FF2B5EF4-FFF2-40B4-BE49-F238E27FC236}">
                  <a16:creationId xmlns:a16="http://schemas.microsoft.com/office/drawing/2014/main" id="{16D71A25-9FD7-4068-8B63-2059B454408E}"/>
                </a:ext>
              </a:extLst>
            </p:cNvPr>
            <p:cNvSpPr txBox="1">
              <a:spLocks noChangeArrowheads="1"/>
            </p:cNvSpPr>
            <p:nvPr/>
          </p:nvSpPr>
          <p:spPr bwMode="auto">
            <a:xfrm>
              <a:off x="6675919" y="1456528"/>
              <a:ext cx="1042932" cy="677204"/>
            </a:xfrm>
            <a:prstGeom prst="rect">
              <a:avLst/>
            </a:prstGeom>
            <a:noFill/>
            <a:ln w="9525">
              <a:noFill/>
              <a:miter lim="800000"/>
            </a:ln>
          </p:spPr>
          <p:txBody>
            <a:bodyPr lIns="0" tIns="0" rIns="0" bIns="0">
              <a:spAutoFit/>
              <a:scene3d>
                <a:camera prst="orthographicFront"/>
                <a:lightRig rig="soft" dir="tl">
                  <a:rot lat="0" lon="0" rev="0"/>
                </a:lightRig>
              </a:scene3d>
              <a:sp3d contourW="25400" prstMaterial="matte">
                <a:contourClr>
                  <a:schemeClr val="accent2">
                    <a:tint val="20000"/>
                  </a:schemeClr>
                </a:contourClr>
              </a:sp3d>
            </a:bodyPr>
            <a:lstStyle/>
            <a:p>
              <a:pPr algn="ctr">
                <a:lnSpc>
                  <a:spcPct val="150000"/>
                </a:lnSpc>
                <a:buClr>
                  <a:schemeClr val="bg1"/>
                </a:buClr>
                <a:defRPr/>
              </a:pPr>
              <a:r>
                <a:rPr lang="en-US" altLang="zh-CN" sz="4267" b="1" spc="67" dirty="0">
                  <a:ln w="11430"/>
                  <a:solidFill>
                    <a:srgbClr val="1D0C05"/>
                  </a:solidFill>
                  <a:latin typeface="TH Sarabun New" panose="020B0500040200020003" pitchFamily="34" charset="-34"/>
                  <a:ea typeface="微软雅黑"/>
                  <a:cs typeface="TH Sarabun New" panose="020B0500040200020003" pitchFamily="34" charset="-34"/>
                  <a:sym typeface="Arial"/>
                </a:rPr>
                <a:t>4</a:t>
              </a:r>
            </a:p>
          </p:txBody>
        </p:sp>
      </p:grpSp>
      <p:grpSp>
        <p:nvGrpSpPr>
          <p:cNvPr id="36" name="组合 21">
            <a:extLst>
              <a:ext uri="{FF2B5EF4-FFF2-40B4-BE49-F238E27FC236}">
                <a16:creationId xmlns:a16="http://schemas.microsoft.com/office/drawing/2014/main" id="{E4D656C5-6826-4000-9130-D4554A427B89}"/>
              </a:ext>
            </a:extLst>
          </p:cNvPr>
          <p:cNvGrpSpPr/>
          <p:nvPr/>
        </p:nvGrpSpPr>
        <p:grpSpPr>
          <a:xfrm>
            <a:off x="3565046" y="3617276"/>
            <a:ext cx="556351" cy="304024"/>
            <a:chOff x="2673784" y="2255757"/>
            <a:chExt cx="417263" cy="228018"/>
          </a:xfrm>
        </p:grpSpPr>
        <p:sp>
          <p:nvSpPr>
            <p:cNvPr id="37" name="燕尾形 12">
              <a:extLst>
                <a:ext uri="{FF2B5EF4-FFF2-40B4-BE49-F238E27FC236}">
                  <a16:creationId xmlns:a16="http://schemas.microsoft.com/office/drawing/2014/main" id="{6E247315-A885-4E63-BF72-05AE6DAA3FCF}"/>
                </a:ext>
              </a:extLst>
            </p:cNvPr>
            <p:cNvSpPr/>
            <p:nvPr/>
          </p:nvSpPr>
          <p:spPr>
            <a:xfrm>
              <a:off x="2673784" y="2255757"/>
              <a:ext cx="228018" cy="228018"/>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latin typeface="Arial"/>
                <a:ea typeface="微软雅黑"/>
                <a:cs typeface="+mn-ea"/>
                <a:sym typeface="Arial"/>
              </a:endParaRPr>
            </a:p>
          </p:txBody>
        </p:sp>
        <p:sp>
          <p:nvSpPr>
            <p:cNvPr id="38" name="燕尾形 13">
              <a:extLst>
                <a:ext uri="{FF2B5EF4-FFF2-40B4-BE49-F238E27FC236}">
                  <a16:creationId xmlns:a16="http://schemas.microsoft.com/office/drawing/2014/main" id="{A43435D1-0F53-4396-976D-9E6A793E94F1}"/>
                </a:ext>
              </a:extLst>
            </p:cNvPr>
            <p:cNvSpPr/>
            <p:nvPr/>
          </p:nvSpPr>
          <p:spPr>
            <a:xfrm>
              <a:off x="2863029" y="2255757"/>
              <a:ext cx="228018" cy="228018"/>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latin typeface="Arial"/>
                <a:ea typeface="微软雅黑"/>
                <a:cs typeface="+mn-ea"/>
                <a:sym typeface="Arial"/>
              </a:endParaRPr>
            </a:p>
          </p:txBody>
        </p:sp>
      </p:grpSp>
      <p:grpSp>
        <p:nvGrpSpPr>
          <p:cNvPr id="39" name="组合 27">
            <a:extLst>
              <a:ext uri="{FF2B5EF4-FFF2-40B4-BE49-F238E27FC236}">
                <a16:creationId xmlns:a16="http://schemas.microsoft.com/office/drawing/2014/main" id="{AE69880D-E46C-46AB-AF3E-11807EF7ED0C}"/>
              </a:ext>
            </a:extLst>
          </p:cNvPr>
          <p:cNvGrpSpPr/>
          <p:nvPr/>
        </p:nvGrpSpPr>
        <p:grpSpPr>
          <a:xfrm>
            <a:off x="8201407" y="3617276"/>
            <a:ext cx="556351" cy="304024"/>
            <a:chOff x="6151055" y="2255757"/>
            <a:chExt cx="417263" cy="228018"/>
          </a:xfrm>
        </p:grpSpPr>
        <p:sp>
          <p:nvSpPr>
            <p:cNvPr id="40" name="燕尾形 22">
              <a:extLst>
                <a:ext uri="{FF2B5EF4-FFF2-40B4-BE49-F238E27FC236}">
                  <a16:creationId xmlns:a16="http://schemas.microsoft.com/office/drawing/2014/main" id="{6B63806E-64E7-4CC7-8BBC-CF3505052B71}"/>
                </a:ext>
              </a:extLst>
            </p:cNvPr>
            <p:cNvSpPr/>
            <p:nvPr/>
          </p:nvSpPr>
          <p:spPr>
            <a:xfrm>
              <a:off x="6151055" y="2255757"/>
              <a:ext cx="228018" cy="228018"/>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latin typeface="Arial"/>
                <a:ea typeface="微软雅黑"/>
                <a:cs typeface="+mn-ea"/>
                <a:sym typeface="Arial"/>
              </a:endParaRPr>
            </a:p>
          </p:txBody>
        </p:sp>
        <p:sp>
          <p:nvSpPr>
            <p:cNvPr id="41" name="燕尾形 23">
              <a:extLst>
                <a:ext uri="{FF2B5EF4-FFF2-40B4-BE49-F238E27FC236}">
                  <a16:creationId xmlns:a16="http://schemas.microsoft.com/office/drawing/2014/main" id="{D3FB5083-A268-4292-B185-0330A9823D67}"/>
                </a:ext>
              </a:extLst>
            </p:cNvPr>
            <p:cNvSpPr/>
            <p:nvPr/>
          </p:nvSpPr>
          <p:spPr>
            <a:xfrm>
              <a:off x="6340300" y="2255757"/>
              <a:ext cx="228018" cy="228018"/>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latin typeface="Arial"/>
                <a:ea typeface="微软雅黑"/>
                <a:cs typeface="+mn-ea"/>
                <a:sym typeface="Arial"/>
              </a:endParaRPr>
            </a:p>
          </p:txBody>
        </p:sp>
      </p:grpSp>
      <p:grpSp>
        <p:nvGrpSpPr>
          <p:cNvPr id="42" name="组合 26">
            <a:extLst>
              <a:ext uri="{FF2B5EF4-FFF2-40B4-BE49-F238E27FC236}">
                <a16:creationId xmlns:a16="http://schemas.microsoft.com/office/drawing/2014/main" id="{5C99E666-EB54-46A1-82DC-E32E82DD1B09}"/>
              </a:ext>
            </a:extLst>
          </p:cNvPr>
          <p:cNvGrpSpPr/>
          <p:nvPr/>
        </p:nvGrpSpPr>
        <p:grpSpPr>
          <a:xfrm>
            <a:off x="5921230" y="3617276"/>
            <a:ext cx="556351" cy="304024"/>
            <a:chOff x="4440922" y="2255757"/>
            <a:chExt cx="417263" cy="228018"/>
          </a:xfrm>
        </p:grpSpPr>
        <p:sp>
          <p:nvSpPr>
            <p:cNvPr id="43" name="燕尾形 24">
              <a:extLst>
                <a:ext uri="{FF2B5EF4-FFF2-40B4-BE49-F238E27FC236}">
                  <a16:creationId xmlns:a16="http://schemas.microsoft.com/office/drawing/2014/main" id="{13C5DA46-A7E3-4631-A730-201F99290E3E}"/>
                </a:ext>
              </a:extLst>
            </p:cNvPr>
            <p:cNvSpPr/>
            <p:nvPr/>
          </p:nvSpPr>
          <p:spPr>
            <a:xfrm>
              <a:off x="4440922" y="2255757"/>
              <a:ext cx="228018" cy="228018"/>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latin typeface="Arial"/>
                <a:ea typeface="微软雅黑"/>
                <a:cs typeface="+mn-ea"/>
                <a:sym typeface="Arial"/>
              </a:endParaRPr>
            </a:p>
          </p:txBody>
        </p:sp>
        <p:sp>
          <p:nvSpPr>
            <p:cNvPr id="44" name="燕尾形 25">
              <a:extLst>
                <a:ext uri="{FF2B5EF4-FFF2-40B4-BE49-F238E27FC236}">
                  <a16:creationId xmlns:a16="http://schemas.microsoft.com/office/drawing/2014/main" id="{1D404888-2250-4102-ADA5-B1F07A34CF86}"/>
                </a:ext>
              </a:extLst>
            </p:cNvPr>
            <p:cNvSpPr/>
            <p:nvPr/>
          </p:nvSpPr>
          <p:spPr>
            <a:xfrm>
              <a:off x="4630167" y="2255757"/>
              <a:ext cx="228018" cy="228018"/>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latin typeface="Arial"/>
                <a:ea typeface="微软雅黑"/>
                <a:cs typeface="+mn-ea"/>
                <a:sym typeface="Arial"/>
              </a:endParaRPr>
            </a:p>
          </p:txBody>
        </p:sp>
      </p:grpSp>
      <p:sp>
        <p:nvSpPr>
          <p:cNvPr id="45" name="TextBox 44"/>
          <p:cNvSpPr txBox="1"/>
          <p:nvPr/>
        </p:nvSpPr>
        <p:spPr>
          <a:xfrm>
            <a:off x="1924477" y="3537084"/>
            <a:ext cx="1558348" cy="1631216"/>
          </a:xfrm>
          <a:prstGeom prst="rect">
            <a:avLst/>
          </a:prstGeom>
          <a:noFill/>
        </p:spPr>
        <p:txBody>
          <a:bodyPr wrap="square" rtlCol="0" anchor="ctr">
            <a:spAutoFit/>
          </a:bodyPr>
          <a:lstStyle/>
          <a:p>
            <a:pPr algn="ctr"/>
            <a:r>
              <a:rPr lang="en-US" b="1" dirty="0" smtClean="0">
                <a:solidFill>
                  <a:schemeClr val="bg1"/>
                </a:solidFill>
                <a:latin typeface="TH Sarabun New" panose="020B0500040200020003" pitchFamily="34" charset="-34"/>
                <a:cs typeface="TH Sarabun New" panose="020B0500040200020003" pitchFamily="34" charset="-34"/>
              </a:rPr>
              <a:t>Content</a:t>
            </a:r>
          </a:p>
          <a:p>
            <a:pPr algn="ctr"/>
            <a:r>
              <a:rPr lang="en-US" sz="1800" dirty="0">
                <a:solidFill>
                  <a:schemeClr val="bg1"/>
                </a:solidFill>
                <a:latin typeface="TH Sarabun New" panose="020B0500040200020003" pitchFamily="34" charset="-34"/>
                <a:cs typeface="TH Sarabun New" panose="020B0500040200020003" pitchFamily="34" charset="-34"/>
              </a:rPr>
              <a:t>You can simply impress your audience and add a unique zing.</a:t>
            </a:r>
            <a:endParaRPr lang="th-TH" sz="1800" dirty="0">
              <a:solidFill>
                <a:schemeClr val="bg1"/>
              </a:solidFill>
              <a:latin typeface="TH Sarabun New" panose="020B0500040200020003" pitchFamily="34" charset="-34"/>
              <a:cs typeface="TH Sarabun New" panose="020B0500040200020003" pitchFamily="34" charset="-34"/>
            </a:endParaRPr>
          </a:p>
        </p:txBody>
      </p:sp>
      <p:sp>
        <p:nvSpPr>
          <p:cNvPr id="46" name="TextBox 45"/>
          <p:cNvSpPr txBox="1"/>
          <p:nvPr/>
        </p:nvSpPr>
        <p:spPr>
          <a:xfrm>
            <a:off x="4231583" y="3537084"/>
            <a:ext cx="1558348" cy="1631216"/>
          </a:xfrm>
          <a:prstGeom prst="rect">
            <a:avLst/>
          </a:prstGeom>
          <a:noFill/>
        </p:spPr>
        <p:txBody>
          <a:bodyPr wrap="square" rtlCol="0" anchor="ctr">
            <a:spAutoFit/>
          </a:bodyPr>
          <a:lstStyle/>
          <a:p>
            <a:pPr algn="ctr"/>
            <a:r>
              <a:rPr lang="en-US" b="1" dirty="0" smtClean="0">
                <a:solidFill>
                  <a:srgbClr val="1D0C05"/>
                </a:solidFill>
                <a:latin typeface="TH Sarabun New" panose="020B0500040200020003" pitchFamily="34" charset="-34"/>
                <a:cs typeface="TH Sarabun New" panose="020B0500040200020003" pitchFamily="34" charset="-34"/>
              </a:rPr>
              <a:t>Content</a:t>
            </a:r>
          </a:p>
          <a:p>
            <a:pPr algn="ctr"/>
            <a:r>
              <a:rPr lang="en-US" sz="1800" dirty="0">
                <a:solidFill>
                  <a:srgbClr val="1D0C05"/>
                </a:solidFill>
                <a:latin typeface="TH Sarabun New" panose="020B0500040200020003" pitchFamily="34" charset="-34"/>
                <a:cs typeface="TH Sarabun New" panose="020B0500040200020003" pitchFamily="34" charset="-34"/>
              </a:rPr>
              <a:t>You can simply impress your audience and add a unique zing.</a:t>
            </a:r>
            <a:endParaRPr lang="th-TH" sz="1800" dirty="0">
              <a:solidFill>
                <a:srgbClr val="1D0C05"/>
              </a:solidFill>
              <a:latin typeface="TH Sarabun New" panose="020B0500040200020003" pitchFamily="34" charset="-34"/>
              <a:cs typeface="TH Sarabun New" panose="020B0500040200020003" pitchFamily="34" charset="-34"/>
            </a:endParaRPr>
          </a:p>
        </p:txBody>
      </p:sp>
      <p:sp>
        <p:nvSpPr>
          <p:cNvPr id="47" name="TextBox 46"/>
          <p:cNvSpPr txBox="1"/>
          <p:nvPr/>
        </p:nvSpPr>
        <p:spPr>
          <a:xfrm>
            <a:off x="8852218" y="3537084"/>
            <a:ext cx="1558348" cy="1631216"/>
          </a:xfrm>
          <a:prstGeom prst="rect">
            <a:avLst/>
          </a:prstGeom>
          <a:noFill/>
        </p:spPr>
        <p:txBody>
          <a:bodyPr wrap="square" rtlCol="0" anchor="ctr">
            <a:spAutoFit/>
          </a:bodyPr>
          <a:lstStyle/>
          <a:p>
            <a:pPr algn="ctr"/>
            <a:r>
              <a:rPr lang="en-US" b="1" dirty="0" smtClean="0">
                <a:solidFill>
                  <a:srgbClr val="1D0C05"/>
                </a:solidFill>
                <a:latin typeface="TH Sarabun New" panose="020B0500040200020003" pitchFamily="34" charset="-34"/>
                <a:cs typeface="TH Sarabun New" panose="020B0500040200020003" pitchFamily="34" charset="-34"/>
              </a:rPr>
              <a:t>Content</a:t>
            </a:r>
          </a:p>
          <a:p>
            <a:pPr algn="ctr"/>
            <a:r>
              <a:rPr lang="en-US" sz="1800" dirty="0">
                <a:solidFill>
                  <a:srgbClr val="1D0C05"/>
                </a:solidFill>
                <a:latin typeface="TH Sarabun New" panose="020B0500040200020003" pitchFamily="34" charset="-34"/>
                <a:cs typeface="TH Sarabun New" panose="020B0500040200020003" pitchFamily="34" charset="-34"/>
              </a:rPr>
              <a:t>You can simply impress your audience and add a unique zing</a:t>
            </a:r>
            <a:r>
              <a:rPr lang="en-US" sz="1800" dirty="0" smtClean="0">
                <a:solidFill>
                  <a:srgbClr val="1D0C05"/>
                </a:solidFill>
                <a:latin typeface="TH Sarabun New" panose="020B0500040200020003" pitchFamily="34" charset="-34"/>
                <a:cs typeface="TH Sarabun New" panose="020B0500040200020003" pitchFamily="34" charset="-34"/>
              </a:rPr>
              <a:t>. </a:t>
            </a:r>
            <a:endParaRPr lang="th-TH" sz="1800" dirty="0">
              <a:solidFill>
                <a:srgbClr val="1D0C05"/>
              </a:solidFill>
              <a:latin typeface="TH Sarabun New" panose="020B0500040200020003" pitchFamily="34" charset="-34"/>
              <a:cs typeface="TH Sarabun New" panose="020B0500040200020003" pitchFamily="34" charset="-34"/>
            </a:endParaRPr>
          </a:p>
        </p:txBody>
      </p:sp>
      <p:sp>
        <p:nvSpPr>
          <p:cNvPr id="48" name="TextBox 47"/>
          <p:cNvSpPr txBox="1"/>
          <p:nvPr/>
        </p:nvSpPr>
        <p:spPr>
          <a:xfrm>
            <a:off x="6497319" y="3537084"/>
            <a:ext cx="1558348" cy="1631216"/>
          </a:xfrm>
          <a:prstGeom prst="rect">
            <a:avLst/>
          </a:prstGeom>
          <a:noFill/>
        </p:spPr>
        <p:txBody>
          <a:bodyPr wrap="square" rtlCol="0" anchor="ctr">
            <a:spAutoFit/>
          </a:bodyPr>
          <a:lstStyle/>
          <a:p>
            <a:pPr algn="ctr"/>
            <a:r>
              <a:rPr lang="en-US" b="1" dirty="0" smtClean="0">
                <a:solidFill>
                  <a:schemeClr val="bg1"/>
                </a:solidFill>
                <a:latin typeface="TH Sarabun New" panose="020B0500040200020003" pitchFamily="34" charset="-34"/>
                <a:cs typeface="TH Sarabun New" panose="020B0500040200020003" pitchFamily="34" charset="-34"/>
              </a:rPr>
              <a:t>Content</a:t>
            </a:r>
          </a:p>
          <a:p>
            <a:pPr algn="ctr"/>
            <a:r>
              <a:rPr lang="en-US" sz="1800" dirty="0">
                <a:solidFill>
                  <a:schemeClr val="bg1"/>
                </a:solidFill>
                <a:latin typeface="TH Sarabun New" panose="020B0500040200020003" pitchFamily="34" charset="-34"/>
                <a:cs typeface="TH Sarabun New" panose="020B0500040200020003" pitchFamily="34" charset="-34"/>
              </a:rPr>
              <a:t>You can simply impress your audience and add a unique zing.</a:t>
            </a:r>
            <a:endParaRPr lang="th-TH" sz="1800" dirty="0">
              <a:solidFill>
                <a:schemeClr val="bg1"/>
              </a:solidFill>
              <a:latin typeface="TH Sarabun New" panose="020B0500040200020003" pitchFamily="34" charset="-34"/>
              <a:cs typeface="TH Sarabun New" panose="020B0500040200020003" pitchFamily="34" charset="-34"/>
            </a:endParaRPr>
          </a:p>
        </p:txBody>
      </p:sp>
      <p:sp>
        <p:nvSpPr>
          <p:cNvPr id="49" name="Title 1"/>
          <p:cNvSpPr txBox="1">
            <a:spLocks/>
          </p:cNvSpPr>
          <p:nvPr/>
        </p:nvSpPr>
        <p:spPr>
          <a:xfrm>
            <a:off x="815442" y="1182542"/>
            <a:ext cx="10515600" cy="796925"/>
          </a:xfrm>
          <a:prstGeom prst="rect">
            <a:avLst/>
          </a:prstGeom>
        </p:spPr>
        <p:txBody>
          <a:bodyPr anchor="ctr"/>
          <a:lstStyle>
            <a:lvl1pPr algn="ctr" defTabSz="685800" rtl="0" eaLnBrk="1" latinLnBrk="0" hangingPunct="1">
              <a:lnSpc>
                <a:spcPct val="90000"/>
              </a:lnSpc>
              <a:spcBef>
                <a:spcPct val="0"/>
              </a:spcBef>
              <a:buNone/>
              <a:defRPr sz="4400" b="1" kern="1200">
                <a:solidFill>
                  <a:srgbClr val="002060"/>
                </a:solidFill>
                <a:latin typeface="TH Sarabun New" panose="020B0500040200020003" pitchFamily="34" charset="-34"/>
                <a:ea typeface="+mj-ea"/>
                <a:cs typeface="TH Sarabun New" panose="020B0500040200020003" pitchFamily="34" charset="-34"/>
              </a:defRPr>
            </a:lvl1pPr>
          </a:lstStyle>
          <a:p>
            <a:r>
              <a:rPr lang="en-US" sz="3600" dirty="0" smtClean="0">
                <a:solidFill>
                  <a:schemeClr val="tx1">
                    <a:lumMod val="65000"/>
                    <a:lumOff val="35000"/>
                  </a:schemeClr>
                </a:solidFill>
              </a:rPr>
              <a:t>Click to add </a:t>
            </a:r>
            <a:r>
              <a:rPr lang="en-US" altLang="ko-KR" sz="3600" dirty="0" smtClean="0">
                <a:solidFill>
                  <a:schemeClr val="tx1">
                    <a:lumMod val="65000"/>
                    <a:lumOff val="35000"/>
                  </a:schemeClr>
                </a:solidFill>
                <a:cs typeface="Arial" pitchFamily="34" charset="0"/>
              </a:rPr>
              <a:t>Subtitle </a:t>
            </a:r>
            <a:r>
              <a:rPr lang="en-US" altLang="ko-KR" sz="3600" dirty="0">
                <a:solidFill>
                  <a:schemeClr val="tx1">
                    <a:lumMod val="65000"/>
                    <a:lumOff val="35000"/>
                  </a:schemeClr>
                </a:solidFill>
                <a:cs typeface="Arial" pitchFamily="34" charset="0"/>
              </a:rPr>
              <a:t>of Your Presentation</a:t>
            </a:r>
            <a:endParaRPr lang="th-TH" sz="3600" dirty="0">
              <a:solidFill>
                <a:schemeClr val="tx1">
                  <a:lumMod val="65000"/>
                  <a:lumOff val="35000"/>
                </a:schemeClr>
              </a:solidFill>
            </a:endParaRPr>
          </a:p>
        </p:txBody>
      </p:sp>
    </p:spTree>
    <p:extLst>
      <p:ext uri="{BB962C8B-B14F-4D97-AF65-F5344CB8AC3E}">
        <p14:creationId xmlns:p14="http://schemas.microsoft.com/office/powerpoint/2010/main" val="211494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p:tgtEl>
                                          <p:spTgt spid="36"/>
                                        </p:tgtEl>
                                        <p:attrNameLst>
                                          <p:attrName>ppt_x</p:attrName>
                                        </p:attrNameLst>
                                      </p:cBhvr>
                                      <p:tavLst>
                                        <p:tav tm="0">
                                          <p:val>
                                            <p:strVal val="#ppt_x-#ppt_w*1.125000"/>
                                          </p:val>
                                        </p:tav>
                                        <p:tav tm="100000">
                                          <p:val>
                                            <p:strVal val="#ppt_x"/>
                                          </p:val>
                                        </p:tav>
                                      </p:tavLst>
                                    </p:anim>
                                    <p:animEffect transition="in" filter="wipe(right)">
                                      <p:cBhvr>
                                        <p:cTn id="13" dur="500"/>
                                        <p:tgtEl>
                                          <p:spTgt spid="36"/>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p:tgtEl>
                                          <p:spTgt spid="42"/>
                                        </p:tgtEl>
                                        <p:attrNameLst>
                                          <p:attrName>ppt_x</p:attrName>
                                        </p:attrNameLst>
                                      </p:cBhvr>
                                      <p:tavLst>
                                        <p:tav tm="0">
                                          <p:val>
                                            <p:strVal val="#ppt_x-#ppt_w*1.125000"/>
                                          </p:val>
                                        </p:tav>
                                        <p:tav tm="100000">
                                          <p:val>
                                            <p:strVal val="#ppt_x"/>
                                          </p:val>
                                        </p:tav>
                                      </p:tavLst>
                                    </p:anim>
                                    <p:animEffect transition="in" filter="wipe(right)">
                                      <p:cBhvr>
                                        <p:cTn id="18" dur="500"/>
                                        <p:tgtEl>
                                          <p:spTgt spid="42"/>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p:tgtEl>
                                          <p:spTgt spid="39"/>
                                        </p:tgtEl>
                                        <p:attrNameLst>
                                          <p:attrName>ppt_x</p:attrName>
                                        </p:attrNameLst>
                                      </p:cBhvr>
                                      <p:tavLst>
                                        <p:tav tm="0">
                                          <p:val>
                                            <p:strVal val="#ppt_x-#ppt_w*1.125000"/>
                                          </p:val>
                                        </p:tav>
                                        <p:tav tm="100000">
                                          <p:val>
                                            <p:strVal val="#ppt_x"/>
                                          </p:val>
                                        </p:tav>
                                      </p:tavLst>
                                    </p:anim>
                                    <p:animEffect transition="in" filter="wipe(right)">
                                      <p:cBhvr>
                                        <p:cTn id="23" dur="500"/>
                                        <p:tgtEl>
                                          <p:spTgt spid="39"/>
                                        </p:tgtEl>
                                      </p:cBhvr>
                                    </p:animEffect>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Click to add </a:t>
            </a:r>
            <a:r>
              <a:rPr lang="en-US" dirty="0" smtClean="0"/>
              <a:t>title</a:t>
            </a:r>
            <a:endParaRPr lang="th-TH" dirty="0"/>
          </a:p>
        </p:txBody>
      </p:sp>
      <p:sp>
        <p:nvSpPr>
          <p:cNvPr id="42" name="Freeform 41"/>
          <p:cNvSpPr/>
          <p:nvPr/>
        </p:nvSpPr>
        <p:spPr>
          <a:xfrm rot="17280000">
            <a:off x="4182756" y="1154382"/>
            <a:ext cx="2085499" cy="1879325"/>
          </a:xfrm>
          <a:custGeom>
            <a:avLst/>
            <a:gdLst>
              <a:gd name="connsiteX0" fmla="*/ 2085499 w 2085499"/>
              <a:gd name="connsiteY0" fmla="*/ 1506992 h 1879325"/>
              <a:gd name="connsiteX1" fmla="*/ 939575 w 2085499"/>
              <a:gd name="connsiteY1" fmla="*/ 1879325 h 1879325"/>
              <a:gd name="connsiteX2" fmla="*/ 0 w 2085499"/>
              <a:gd name="connsiteY2" fmla="*/ 1195194 h 1879325"/>
              <a:gd name="connsiteX3" fmla="*/ 0 w 2085499"/>
              <a:gd name="connsiteY3" fmla="*/ 0 h 1879325"/>
              <a:gd name="connsiteX4" fmla="*/ 184795 w 2085499"/>
              <a:gd name="connsiteY4" fmla="*/ 6785 h 1879325"/>
              <a:gd name="connsiteX5" fmla="*/ 2010383 w 2085499"/>
              <a:gd name="connsiteY5" fmla="*/ 1310187 h 1879325"/>
              <a:gd name="connsiteX6" fmla="*/ 2085499 w 2085499"/>
              <a:gd name="connsiteY6" fmla="*/ 1506992 h 187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5499" h="1879325">
                <a:moveTo>
                  <a:pt x="2085499" y="1506992"/>
                </a:moveTo>
                <a:lnTo>
                  <a:pt x="939575" y="1879325"/>
                </a:lnTo>
                <a:lnTo>
                  <a:pt x="0" y="1195194"/>
                </a:lnTo>
                <a:lnTo>
                  <a:pt x="0" y="0"/>
                </a:lnTo>
                <a:lnTo>
                  <a:pt x="184795" y="6785"/>
                </a:lnTo>
                <a:cubicBezTo>
                  <a:pt x="968468" y="74336"/>
                  <a:pt x="1680125" y="561349"/>
                  <a:pt x="2010383" y="1310187"/>
                </a:cubicBezTo>
                <a:lnTo>
                  <a:pt x="2085499" y="1506992"/>
                </a:lnTo>
                <a:close/>
              </a:path>
            </a:pathLst>
          </a:custGeom>
          <a:solidFill>
            <a:srgbClr val="005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3" name="Freeform 42"/>
          <p:cNvSpPr/>
          <p:nvPr/>
        </p:nvSpPr>
        <p:spPr>
          <a:xfrm rot="17280000">
            <a:off x="6263571" y="1101355"/>
            <a:ext cx="1606056" cy="2438722"/>
          </a:xfrm>
          <a:custGeom>
            <a:avLst/>
            <a:gdLst>
              <a:gd name="connsiteX0" fmla="*/ 1503239 w 1606056"/>
              <a:gd name="connsiteY0" fmla="*/ 0 h 2438722"/>
              <a:gd name="connsiteX1" fmla="*/ 1556451 w 1606056"/>
              <a:gd name="connsiteY1" fmla="*/ 197085 h 2438722"/>
              <a:gd name="connsiteX2" fmla="*/ 845640 w 1606056"/>
              <a:gd name="connsiteY2" fmla="*/ 2324613 h 2438722"/>
              <a:gd name="connsiteX3" fmla="*/ 700126 w 1606056"/>
              <a:gd name="connsiteY3" fmla="*/ 2438722 h 2438722"/>
              <a:gd name="connsiteX4" fmla="*/ 0 w 1606056"/>
              <a:gd name="connsiteY4" fmla="*/ 1475081 h 2438722"/>
              <a:gd name="connsiteX5" fmla="*/ 357008 w 1606056"/>
              <a:gd name="connsiteY5" fmla="*/ 372433 h 2438722"/>
              <a:gd name="connsiteX6" fmla="*/ 1503239 w 1606056"/>
              <a:gd name="connsiteY6" fmla="*/ 0 h 243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056" h="2438722">
                <a:moveTo>
                  <a:pt x="1503239" y="0"/>
                </a:moveTo>
                <a:lnTo>
                  <a:pt x="1556451" y="197085"/>
                </a:lnTo>
                <a:cubicBezTo>
                  <a:pt x="1729422" y="997029"/>
                  <a:pt x="1439939" y="1809332"/>
                  <a:pt x="845640" y="2324613"/>
                </a:cubicBezTo>
                <a:lnTo>
                  <a:pt x="700126" y="2438722"/>
                </a:lnTo>
                <a:lnTo>
                  <a:pt x="0" y="1475081"/>
                </a:lnTo>
                <a:lnTo>
                  <a:pt x="357008" y="372433"/>
                </a:lnTo>
                <a:lnTo>
                  <a:pt x="1503239" y="0"/>
                </a:lnTo>
                <a:close/>
              </a:path>
            </a:pathLst>
          </a:custGeom>
          <a:solidFill>
            <a:srgbClr val="008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4" name="Freeform 43"/>
          <p:cNvSpPr/>
          <p:nvPr/>
        </p:nvSpPr>
        <p:spPr>
          <a:xfrm rot="17280000">
            <a:off x="6269127" y="3270561"/>
            <a:ext cx="2549740" cy="1368184"/>
          </a:xfrm>
          <a:custGeom>
            <a:avLst/>
            <a:gdLst>
              <a:gd name="connsiteX0" fmla="*/ 2549740 w 2549740"/>
              <a:gd name="connsiteY0" fmla="*/ 966293 h 1368184"/>
              <a:gd name="connsiteX1" fmla="*/ 2370477 w 2549740"/>
              <a:gd name="connsiteY1" fmla="*/ 1080144 h 1368184"/>
              <a:gd name="connsiteX2" fmla="*/ 1962257 w 2549740"/>
              <a:gd name="connsiteY2" fmla="*/ 1259820 h 1368184"/>
              <a:gd name="connsiteX3" fmla="*/ 98697 w 2549740"/>
              <a:gd name="connsiteY3" fmla="*/ 1022797 h 1368184"/>
              <a:gd name="connsiteX4" fmla="*/ 0 w 2549740"/>
              <a:gd name="connsiteY4" fmla="*/ 953145 h 1368184"/>
              <a:gd name="connsiteX5" fmla="*/ 692500 w 2549740"/>
              <a:gd name="connsiteY5" fmla="*/ 0 h 1368184"/>
              <a:gd name="connsiteX6" fmla="*/ 1848226 w 2549740"/>
              <a:gd name="connsiteY6" fmla="*/ 742 h 1368184"/>
              <a:gd name="connsiteX7" fmla="*/ 2549740 w 2549740"/>
              <a:gd name="connsiteY7" fmla="*/ 966293 h 136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9740" h="1368184">
                <a:moveTo>
                  <a:pt x="2549740" y="966293"/>
                </a:moveTo>
                <a:lnTo>
                  <a:pt x="2370477" y="1080144"/>
                </a:lnTo>
                <a:cubicBezTo>
                  <a:pt x="2243217" y="1152335"/>
                  <a:pt x="2106828" y="1212846"/>
                  <a:pt x="1962257" y="1259820"/>
                </a:cubicBezTo>
                <a:cubicBezTo>
                  <a:pt x="1311689" y="1471203"/>
                  <a:pt x="634018" y="1363416"/>
                  <a:pt x="98697" y="1022797"/>
                </a:cubicBezTo>
                <a:lnTo>
                  <a:pt x="0" y="953145"/>
                </a:lnTo>
                <a:lnTo>
                  <a:pt x="692500" y="0"/>
                </a:lnTo>
                <a:lnTo>
                  <a:pt x="1848226" y="742"/>
                </a:lnTo>
                <a:lnTo>
                  <a:pt x="2549740" y="966293"/>
                </a:lnTo>
                <a:close/>
              </a:path>
            </a:pathLst>
          </a:custGeom>
          <a:solidFill>
            <a:srgbClr val="26A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5" name="Freeform 44"/>
          <p:cNvSpPr/>
          <p:nvPr/>
        </p:nvSpPr>
        <p:spPr>
          <a:xfrm rot="17280000">
            <a:off x="3545025" y="3158305"/>
            <a:ext cx="2056264" cy="1878170"/>
          </a:xfrm>
          <a:custGeom>
            <a:avLst/>
            <a:gdLst>
              <a:gd name="connsiteX0" fmla="*/ 2056264 w 2056264"/>
              <a:gd name="connsiteY0" fmla="*/ 0 h 1878170"/>
              <a:gd name="connsiteX1" fmla="*/ 2056264 w 2056264"/>
              <a:gd name="connsiteY1" fmla="*/ 1200077 h 1878170"/>
              <a:gd name="connsiteX2" fmla="*/ 1124208 w 2056264"/>
              <a:gd name="connsiteY2" fmla="*/ 1878170 h 1878170"/>
              <a:gd name="connsiteX3" fmla="*/ 0 w 2056264"/>
              <a:gd name="connsiteY3" fmla="*/ 1512893 h 1878170"/>
              <a:gd name="connsiteX4" fmla="*/ 40117 w 2056264"/>
              <a:gd name="connsiteY4" fmla="*/ 1394974 h 1878170"/>
              <a:gd name="connsiteX5" fmla="*/ 1408450 w 2056264"/>
              <a:gd name="connsiteY5" fmla="*/ 107845 h 1878170"/>
              <a:gd name="connsiteX6" fmla="*/ 1844318 w 2056264"/>
              <a:gd name="connsiteY6" fmla="*/ 13261 h 1878170"/>
              <a:gd name="connsiteX7" fmla="*/ 2056264 w 2056264"/>
              <a:gd name="connsiteY7" fmla="*/ 0 h 187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264" h="1878170">
                <a:moveTo>
                  <a:pt x="2056264" y="0"/>
                </a:moveTo>
                <a:lnTo>
                  <a:pt x="2056264" y="1200077"/>
                </a:lnTo>
                <a:lnTo>
                  <a:pt x="1124208" y="1878170"/>
                </a:lnTo>
                <a:lnTo>
                  <a:pt x="0" y="1512893"/>
                </a:lnTo>
                <a:lnTo>
                  <a:pt x="40117" y="1394974"/>
                </a:lnTo>
                <a:cubicBezTo>
                  <a:pt x="272991" y="804754"/>
                  <a:pt x="757881" y="319228"/>
                  <a:pt x="1408450" y="107845"/>
                </a:cubicBezTo>
                <a:cubicBezTo>
                  <a:pt x="1553021" y="60871"/>
                  <a:pt x="1698930" y="29659"/>
                  <a:pt x="1844318" y="13261"/>
                </a:cubicBezTo>
                <a:lnTo>
                  <a:pt x="2056264" y="0"/>
                </a:lnTo>
                <a:close/>
              </a:path>
            </a:pathLst>
          </a:custGeom>
          <a:solidFill>
            <a:srgbClr val="FF7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Freeform 45"/>
          <p:cNvSpPr/>
          <p:nvPr/>
        </p:nvSpPr>
        <p:spPr>
          <a:xfrm rot="17280000">
            <a:off x="5402707" y="3781048"/>
            <a:ext cx="1584313" cy="2421730"/>
          </a:xfrm>
          <a:custGeom>
            <a:avLst/>
            <a:gdLst>
              <a:gd name="connsiteX0" fmla="*/ 1226049 w 1584313"/>
              <a:gd name="connsiteY0" fmla="*/ 365215 h 2421730"/>
              <a:gd name="connsiteX1" fmla="*/ 1584313 w 1584313"/>
              <a:gd name="connsiteY1" fmla="*/ 1467838 h 2421730"/>
              <a:gd name="connsiteX2" fmla="*/ 891269 w 1584313"/>
              <a:gd name="connsiteY2" fmla="*/ 2421730 h 2421730"/>
              <a:gd name="connsiteX3" fmla="*/ 846446 w 1584313"/>
              <a:gd name="connsiteY3" fmla="*/ 2390098 h 2421730"/>
              <a:gd name="connsiteX4" fmla="*/ 108364 w 1584313"/>
              <a:gd name="connsiteY4" fmla="*/ 1335447 h 2421730"/>
              <a:gd name="connsiteX5" fmla="*/ 85577 w 1584313"/>
              <a:gd name="connsiteY5" fmla="*/ 48382 h 2421730"/>
              <a:gd name="connsiteX6" fmla="*/ 102036 w 1584313"/>
              <a:gd name="connsiteY6" fmla="*/ 0 h 2421730"/>
              <a:gd name="connsiteX7" fmla="*/ 1226049 w 1584313"/>
              <a:gd name="connsiteY7" fmla="*/ 365215 h 242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4313" h="2421730">
                <a:moveTo>
                  <a:pt x="1226049" y="365215"/>
                </a:moveTo>
                <a:lnTo>
                  <a:pt x="1584313" y="1467838"/>
                </a:lnTo>
                <a:lnTo>
                  <a:pt x="891269" y="2421730"/>
                </a:lnTo>
                <a:lnTo>
                  <a:pt x="846446" y="2390098"/>
                </a:lnTo>
                <a:cubicBezTo>
                  <a:pt x="512049" y="2129237"/>
                  <a:pt x="249286" y="1769159"/>
                  <a:pt x="108364" y="1335447"/>
                </a:cubicBezTo>
                <a:cubicBezTo>
                  <a:pt x="-32558" y="901735"/>
                  <a:pt x="-31626" y="455977"/>
                  <a:pt x="85577" y="48382"/>
                </a:cubicBezTo>
                <a:lnTo>
                  <a:pt x="102036" y="0"/>
                </a:lnTo>
                <a:lnTo>
                  <a:pt x="1226049" y="365215"/>
                </a:lnTo>
                <a:close/>
              </a:path>
            </a:pathLst>
          </a:cu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TextBox 8"/>
          <p:cNvSpPr txBox="1"/>
          <p:nvPr/>
        </p:nvSpPr>
        <p:spPr>
          <a:xfrm>
            <a:off x="8049433" y="1465676"/>
            <a:ext cx="3094383" cy="1261884"/>
          </a:xfrm>
          <a:prstGeom prst="rect">
            <a:avLst/>
          </a:prstGeom>
          <a:noFill/>
        </p:spPr>
        <p:txBody>
          <a:bodyPr wrap="square" rtlCol="0" anchor="ctr">
            <a:spAutoFit/>
          </a:bodyPr>
          <a:lstStyle/>
          <a:p>
            <a:pPr algn="ctr"/>
            <a:r>
              <a:rPr lang="en-US" sz="3600" b="1" dirty="0" smtClean="0">
                <a:solidFill>
                  <a:srgbClr val="0083AB"/>
                </a:solidFill>
                <a:latin typeface="TH Sarabun New" panose="020B0500040200020003" pitchFamily="34" charset="-34"/>
                <a:cs typeface="TH Sarabun New" panose="020B0500040200020003" pitchFamily="34" charset="-34"/>
              </a:rPr>
              <a:t>Content</a:t>
            </a:r>
          </a:p>
          <a:p>
            <a:pPr algn="ctr"/>
            <a:r>
              <a:rPr lang="en-US" sz="2000" dirty="0">
                <a:solidFill>
                  <a:schemeClr val="tx1">
                    <a:lumMod val="65000"/>
                    <a:lumOff val="35000"/>
                  </a:schemeClr>
                </a:solidFill>
                <a:latin typeface="TH Sarabun New" panose="020B0500040200020003" pitchFamily="34" charset="-34"/>
                <a:cs typeface="TH Sarabun New" panose="020B0500040200020003" pitchFamily="34" charset="-34"/>
              </a:rPr>
              <a:t>You can simply impress your audience and add a unique zing.</a:t>
            </a:r>
            <a:endParaRPr lang="th-TH" sz="2000" dirty="0">
              <a:solidFill>
                <a:schemeClr val="tx1">
                  <a:lumMod val="65000"/>
                  <a:lumOff val="35000"/>
                </a:schemeClr>
              </a:solidFill>
              <a:latin typeface="TH Sarabun New" panose="020B0500040200020003" pitchFamily="34" charset="-34"/>
              <a:cs typeface="TH Sarabun New" panose="020B0500040200020003" pitchFamily="34" charset="-34"/>
            </a:endParaRPr>
          </a:p>
        </p:txBody>
      </p:sp>
      <p:sp>
        <p:nvSpPr>
          <p:cNvPr id="10" name="TextBox 9"/>
          <p:cNvSpPr txBox="1"/>
          <p:nvPr/>
        </p:nvSpPr>
        <p:spPr>
          <a:xfrm>
            <a:off x="8221317" y="3737237"/>
            <a:ext cx="3094383" cy="1261884"/>
          </a:xfrm>
          <a:prstGeom prst="rect">
            <a:avLst/>
          </a:prstGeom>
          <a:noFill/>
        </p:spPr>
        <p:txBody>
          <a:bodyPr wrap="square" rtlCol="0" anchor="ctr">
            <a:spAutoFit/>
          </a:bodyPr>
          <a:lstStyle/>
          <a:p>
            <a:pPr algn="ctr"/>
            <a:r>
              <a:rPr lang="en-US" sz="3600" b="1" dirty="0" smtClean="0">
                <a:solidFill>
                  <a:srgbClr val="26AACE"/>
                </a:solidFill>
                <a:latin typeface="TH Sarabun New" panose="020B0500040200020003" pitchFamily="34" charset="-34"/>
                <a:cs typeface="TH Sarabun New" panose="020B0500040200020003" pitchFamily="34" charset="-34"/>
              </a:rPr>
              <a:t>Content</a:t>
            </a:r>
          </a:p>
          <a:p>
            <a:pPr algn="ctr"/>
            <a:r>
              <a:rPr lang="en-US" sz="2000" dirty="0">
                <a:solidFill>
                  <a:schemeClr val="tx1">
                    <a:lumMod val="65000"/>
                    <a:lumOff val="35000"/>
                  </a:schemeClr>
                </a:solidFill>
                <a:latin typeface="TH Sarabun New" panose="020B0500040200020003" pitchFamily="34" charset="-34"/>
                <a:cs typeface="TH Sarabun New" panose="020B0500040200020003" pitchFamily="34" charset="-34"/>
              </a:rPr>
              <a:t>You can simply impress your audience and add a unique zing.</a:t>
            </a:r>
            <a:endParaRPr lang="th-TH" sz="2000" dirty="0">
              <a:solidFill>
                <a:schemeClr val="tx1">
                  <a:lumMod val="65000"/>
                  <a:lumOff val="35000"/>
                </a:schemeClr>
              </a:solidFill>
              <a:latin typeface="TH Sarabun New" panose="020B0500040200020003" pitchFamily="34" charset="-34"/>
              <a:cs typeface="TH Sarabun New" panose="020B0500040200020003" pitchFamily="34" charset="-34"/>
            </a:endParaRPr>
          </a:p>
        </p:txBody>
      </p:sp>
      <p:sp>
        <p:nvSpPr>
          <p:cNvPr id="11" name="TextBox 10"/>
          <p:cNvSpPr txBox="1"/>
          <p:nvPr/>
        </p:nvSpPr>
        <p:spPr>
          <a:xfrm>
            <a:off x="4647671" y="5573596"/>
            <a:ext cx="3094383" cy="1261884"/>
          </a:xfrm>
          <a:prstGeom prst="rect">
            <a:avLst/>
          </a:prstGeom>
          <a:noFill/>
        </p:spPr>
        <p:txBody>
          <a:bodyPr wrap="square" rtlCol="0" anchor="ctr">
            <a:spAutoFit/>
          </a:bodyPr>
          <a:lstStyle/>
          <a:p>
            <a:pPr algn="ctr"/>
            <a:r>
              <a:rPr lang="en-US" sz="3600" b="1" dirty="0" smtClean="0">
                <a:solidFill>
                  <a:srgbClr val="DD7F01"/>
                </a:solidFill>
                <a:latin typeface="TH Sarabun New" panose="020B0500040200020003" pitchFamily="34" charset="-34"/>
                <a:cs typeface="TH Sarabun New" panose="020B0500040200020003" pitchFamily="34" charset="-34"/>
              </a:rPr>
              <a:t>Content</a:t>
            </a:r>
          </a:p>
          <a:p>
            <a:pPr algn="ctr"/>
            <a:r>
              <a:rPr lang="en-US" sz="2000" dirty="0">
                <a:solidFill>
                  <a:schemeClr val="tx1">
                    <a:lumMod val="65000"/>
                    <a:lumOff val="35000"/>
                  </a:schemeClr>
                </a:solidFill>
                <a:latin typeface="TH Sarabun New" panose="020B0500040200020003" pitchFamily="34" charset="-34"/>
                <a:cs typeface="TH Sarabun New" panose="020B0500040200020003" pitchFamily="34" charset="-34"/>
              </a:rPr>
              <a:t>You can simply impress your audience and add a unique zing.</a:t>
            </a:r>
            <a:endParaRPr lang="th-TH" sz="2000" dirty="0">
              <a:solidFill>
                <a:schemeClr val="tx1">
                  <a:lumMod val="65000"/>
                  <a:lumOff val="35000"/>
                </a:schemeClr>
              </a:solidFill>
              <a:latin typeface="TH Sarabun New" panose="020B0500040200020003" pitchFamily="34" charset="-34"/>
              <a:cs typeface="TH Sarabun New" panose="020B0500040200020003" pitchFamily="34" charset="-34"/>
            </a:endParaRPr>
          </a:p>
        </p:txBody>
      </p:sp>
      <p:sp>
        <p:nvSpPr>
          <p:cNvPr id="12" name="TextBox 11"/>
          <p:cNvSpPr txBox="1"/>
          <p:nvPr/>
        </p:nvSpPr>
        <p:spPr>
          <a:xfrm>
            <a:off x="970903" y="3737237"/>
            <a:ext cx="3094383" cy="1261884"/>
          </a:xfrm>
          <a:prstGeom prst="rect">
            <a:avLst/>
          </a:prstGeom>
          <a:noFill/>
        </p:spPr>
        <p:txBody>
          <a:bodyPr wrap="square" rtlCol="0" anchor="ctr">
            <a:spAutoFit/>
          </a:bodyPr>
          <a:lstStyle/>
          <a:p>
            <a:pPr algn="ctr"/>
            <a:r>
              <a:rPr lang="en-US" sz="3600" b="1" dirty="0" smtClean="0">
                <a:solidFill>
                  <a:srgbClr val="FF7170"/>
                </a:solidFill>
                <a:latin typeface="TH Sarabun New" panose="020B0500040200020003" pitchFamily="34" charset="-34"/>
                <a:cs typeface="TH Sarabun New" panose="020B0500040200020003" pitchFamily="34" charset="-34"/>
              </a:rPr>
              <a:t>Content</a:t>
            </a:r>
          </a:p>
          <a:p>
            <a:pPr algn="ctr"/>
            <a:r>
              <a:rPr lang="en-US" sz="2000" dirty="0">
                <a:solidFill>
                  <a:schemeClr val="tx1">
                    <a:lumMod val="65000"/>
                    <a:lumOff val="35000"/>
                  </a:schemeClr>
                </a:solidFill>
                <a:latin typeface="TH Sarabun New" panose="020B0500040200020003" pitchFamily="34" charset="-34"/>
                <a:cs typeface="TH Sarabun New" panose="020B0500040200020003" pitchFamily="34" charset="-34"/>
              </a:rPr>
              <a:t>You can simply impress your audience and add a unique zing.</a:t>
            </a:r>
            <a:endParaRPr lang="th-TH" sz="2000" dirty="0">
              <a:solidFill>
                <a:schemeClr val="tx1">
                  <a:lumMod val="65000"/>
                  <a:lumOff val="35000"/>
                </a:schemeClr>
              </a:solidFill>
              <a:latin typeface="TH Sarabun New" panose="020B0500040200020003" pitchFamily="34" charset="-34"/>
              <a:cs typeface="TH Sarabun New" panose="020B0500040200020003" pitchFamily="34" charset="-34"/>
            </a:endParaRPr>
          </a:p>
        </p:txBody>
      </p:sp>
      <p:sp>
        <p:nvSpPr>
          <p:cNvPr id="13" name="TextBox 12"/>
          <p:cNvSpPr txBox="1"/>
          <p:nvPr/>
        </p:nvSpPr>
        <p:spPr>
          <a:xfrm>
            <a:off x="988181" y="1465676"/>
            <a:ext cx="3094383" cy="1261884"/>
          </a:xfrm>
          <a:prstGeom prst="rect">
            <a:avLst/>
          </a:prstGeom>
          <a:noFill/>
        </p:spPr>
        <p:txBody>
          <a:bodyPr wrap="square" rtlCol="0" anchor="ctr">
            <a:spAutoFit/>
          </a:bodyPr>
          <a:lstStyle/>
          <a:p>
            <a:pPr algn="ctr"/>
            <a:r>
              <a:rPr lang="en-US" sz="3600" b="1" dirty="0" smtClean="0">
                <a:solidFill>
                  <a:srgbClr val="005B8A"/>
                </a:solidFill>
                <a:latin typeface="TH Sarabun New" panose="020B0500040200020003" pitchFamily="34" charset="-34"/>
                <a:cs typeface="TH Sarabun New" panose="020B0500040200020003" pitchFamily="34" charset="-34"/>
              </a:rPr>
              <a:t>Content</a:t>
            </a:r>
          </a:p>
          <a:p>
            <a:pPr algn="ctr"/>
            <a:r>
              <a:rPr lang="en-US" sz="2000" dirty="0">
                <a:solidFill>
                  <a:schemeClr val="tx1">
                    <a:lumMod val="65000"/>
                    <a:lumOff val="35000"/>
                  </a:schemeClr>
                </a:solidFill>
                <a:latin typeface="TH Sarabun New" panose="020B0500040200020003" pitchFamily="34" charset="-34"/>
                <a:cs typeface="TH Sarabun New" panose="020B0500040200020003" pitchFamily="34" charset="-34"/>
              </a:rPr>
              <a:t>You can simply impress your audience and add a unique zing.</a:t>
            </a:r>
            <a:endParaRPr lang="th-TH" sz="2000" dirty="0">
              <a:solidFill>
                <a:schemeClr val="tx1">
                  <a:lumMod val="65000"/>
                  <a:lumOff val="35000"/>
                </a:schemeClr>
              </a:solidFill>
              <a:latin typeface="TH Sarabun New" panose="020B0500040200020003" pitchFamily="34" charset="-34"/>
              <a:cs typeface="TH Sarabun New" panose="020B0500040200020003" pitchFamily="34" charset="-34"/>
            </a:endParaRPr>
          </a:p>
        </p:txBody>
      </p:sp>
      <p:grpSp>
        <p:nvGrpSpPr>
          <p:cNvPr id="4" name="Group 3"/>
          <p:cNvGrpSpPr/>
          <p:nvPr/>
        </p:nvGrpSpPr>
        <p:grpSpPr>
          <a:xfrm>
            <a:off x="4447069" y="1802704"/>
            <a:ext cx="1228670" cy="1198217"/>
            <a:chOff x="4447069" y="1653842"/>
            <a:chExt cx="1228670" cy="1198217"/>
          </a:xfrm>
        </p:grpSpPr>
        <p:sp>
          <p:nvSpPr>
            <p:cNvPr id="15" name="TextBox 14"/>
            <p:cNvSpPr txBox="1"/>
            <p:nvPr/>
          </p:nvSpPr>
          <p:spPr>
            <a:xfrm>
              <a:off x="4447069" y="2328839"/>
              <a:ext cx="1228670" cy="523220"/>
            </a:xfrm>
            <a:prstGeom prst="rect">
              <a:avLst/>
            </a:prstGeom>
            <a:noFill/>
          </p:spPr>
          <p:txBody>
            <a:bodyPr wrap="none" rtlCol="0" anchor="ctr">
              <a:spAutoFit/>
            </a:bodyPr>
            <a:lstStyle/>
            <a:p>
              <a:r>
                <a:rPr lang="en-US" b="1" dirty="0" smtClean="0">
                  <a:solidFill>
                    <a:schemeClr val="bg1"/>
                  </a:solidFill>
                  <a:latin typeface="TH Sarabun New" panose="020B0500040200020003" pitchFamily="34" charset="-34"/>
                  <a:cs typeface="TH Sarabun New" panose="020B0500040200020003" pitchFamily="34" charset="-34"/>
                </a:rPr>
                <a:t>Text title</a:t>
              </a:r>
              <a:endParaRPr lang="th-TH" b="1" dirty="0">
                <a:solidFill>
                  <a:schemeClr val="bg1"/>
                </a:solidFill>
                <a:latin typeface="TH Sarabun New" panose="020B0500040200020003" pitchFamily="34" charset="-34"/>
                <a:cs typeface="TH Sarabun New" panose="020B0500040200020003" pitchFamily="34" charset="-34"/>
              </a:endParaRPr>
            </a:p>
          </p:txBody>
        </p:sp>
        <p:sp>
          <p:nvSpPr>
            <p:cNvPr id="16" name="TextBox 15"/>
            <p:cNvSpPr txBox="1"/>
            <p:nvPr/>
          </p:nvSpPr>
          <p:spPr>
            <a:xfrm>
              <a:off x="4669310" y="1653842"/>
              <a:ext cx="707245" cy="923330"/>
            </a:xfrm>
            <a:prstGeom prst="rect">
              <a:avLst/>
            </a:prstGeom>
            <a:noFill/>
          </p:spPr>
          <p:txBody>
            <a:bodyPr wrap="none" rtlCol="0" anchor="ctr">
              <a:spAutoFit/>
            </a:bodyPr>
            <a:lstStyle/>
            <a:p>
              <a:r>
                <a:rPr lang="en-US" sz="5400" b="1" dirty="0" smtClean="0">
                  <a:solidFill>
                    <a:schemeClr val="bg1"/>
                  </a:solidFill>
                  <a:latin typeface="TH Sarabun New" panose="020B0500040200020003" pitchFamily="34" charset="-34"/>
                  <a:cs typeface="TH Sarabun New" panose="020B0500040200020003" pitchFamily="34" charset="-34"/>
                </a:rPr>
                <a:t>01</a:t>
              </a:r>
              <a:endParaRPr lang="th-TH" sz="5400" b="1" dirty="0">
                <a:solidFill>
                  <a:schemeClr val="bg1"/>
                </a:solidFill>
                <a:latin typeface="TH Sarabun New" panose="020B0500040200020003" pitchFamily="34" charset="-34"/>
                <a:cs typeface="TH Sarabun New" panose="020B0500040200020003" pitchFamily="34" charset="-34"/>
              </a:endParaRPr>
            </a:p>
          </p:txBody>
        </p:sp>
      </p:grpSp>
      <p:grpSp>
        <p:nvGrpSpPr>
          <p:cNvPr id="5" name="Group 4"/>
          <p:cNvGrpSpPr/>
          <p:nvPr/>
        </p:nvGrpSpPr>
        <p:grpSpPr>
          <a:xfrm>
            <a:off x="5510043" y="4400012"/>
            <a:ext cx="1228670" cy="1198217"/>
            <a:chOff x="6541005" y="1755402"/>
            <a:chExt cx="1228670" cy="1198217"/>
          </a:xfrm>
        </p:grpSpPr>
        <p:sp>
          <p:nvSpPr>
            <p:cNvPr id="17" name="TextBox 16"/>
            <p:cNvSpPr txBox="1"/>
            <p:nvPr/>
          </p:nvSpPr>
          <p:spPr>
            <a:xfrm>
              <a:off x="6541005" y="2430399"/>
              <a:ext cx="1228670" cy="523220"/>
            </a:xfrm>
            <a:prstGeom prst="rect">
              <a:avLst/>
            </a:prstGeom>
            <a:noFill/>
          </p:spPr>
          <p:txBody>
            <a:bodyPr wrap="none" rtlCol="0" anchor="ctr">
              <a:spAutoFit/>
            </a:bodyPr>
            <a:lstStyle/>
            <a:p>
              <a:r>
                <a:rPr lang="en-US" b="1" dirty="0" smtClean="0">
                  <a:solidFill>
                    <a:schemeClr val="bg1"/>
                  </a:solidFill>
                  <a:latin typeface="TH Sarabun New" panose="020B0500040200020003" pitchFamily="34" charset="-34"/>
                  <a:cs typeface="TH Sarabun New" panose="020B0500040200020003" pitchFamily="34" charset="-34"/>
                </a:rPr>
                <a:t>Text title</a:t>
              </a:r>
              <a:endParaRPr lang="th-TH" b="1" dirty="0">
                <a:solidFill>
                  <a:schemeClr val="bg1"/>
                </a:solidFill>
                <a:latin typeface="TH Sarabun New" panose="020B0500040200020003" pitchFamily="34" charset="-34"/>
                <a:cs typeface="TH Sarabun New" panose="020B0500040200020003" pitchFamily="34" charset="-34"/>
              </a:endParaRPr>
            </a:p>
          </p:txBody>
        </p:sp>
        <p:sp>
          <p:nvSpPr>
            <p:cNvPr id="18" name="TextBox 17"/>
            <p:cNvSpPr txBox="1"/>
            <p:nvPr/>
          </p:nvSpPr>
          <p:spPr>
            <a:xfrm>
              <a:off x="6763246" y="1755402"/>
              <a:ext cx="707245" cy="923330"/>
            </a:xfrm>
            <a:prstGeom prst="rect">
              <a:avLst/>
            </a:prstGeom>
            <a:noFill/>
          </p:spPr>
          <p:txBody>
            <a:bodyPr wrap="none" rtlCol="0" anchor="ctr">
              <a:spAutoFit/>
            </a:bodyPr>
            <a:lstStyle/>
            <a:p>
              <a:r>
                <a:rPr lang="en-US" sz="5400" b="1" dirty="0" smtClean="0">
                  <a:solidFill>
                    <a:schemeClr val="bg1"/>
                  </a:solidFill>
                  <a:latin typeface="TH Sarabun New" panose="020B0500040200020003" pitchFamily="34" charset="-34"/>
                  <a:cs typeface="TH Sarabun New" panose="020B0500040200020003" pitchFamily="34" charset="-34"/>
                </a:rPr>
                <a:t>04</a:t>
              </a:r>
              <a:endParaRPr lang="th-TH" sz="5400" b="1" dirty="0">
                <a:solidFill>
                  <a:schemeClr val="bg1"/>
                </a:solidFill>
                <a:latin typeface="TH Sarabun New" panose="020B0500040200020003" pitchFamily="34" charset="-34"/>
                <a:cs typeface="TH Sarabun New" panose="020B0500040200020003" pitchFamily="34" charset="-34"/>
              </a:endParaRPr>
            </a:p>
          </p:txBody>
        </p:sp>
      </p:grpSp>
      <p:grpSp>
        <p:nvGrpSpPr>
          <p:cNvPr id="22" name="Group 21"/>
          <p:cNvGrpSpPr/>
          <p:nvPr/>
        </p:nvGrpSpPr>
        <p:grpSpPr>
          <a:xfrm>
            <a:off x="6909086" y="3477408"/>
            <a:ext cx="1228670" cy="1198217"/>
            <a:chOff x="6541005" y="1755402"/>
            <a:chExt cx="1228670" cy="1198217"/>
          </a:xfrm>
        </p:grpSpPr>
        <p:sp>
          <p:nvSpPr>
            <p:cNvPr id="23" name="TextBox 22"/>
            <p:cNvSpPr txBox="1"/>
            <p:nvPr/>
          </p:nvSpPr>
          <p:spPr>
            <a:xfrm>
              <a:off x="6541005" y="2430399"/>
              <a:ext cx="1228670" cy="523220"/>
            </a:xfrm>
            <a:prstGeom prst="rect">
              <a:avLst/>
            </a:prstGeom>
            <a:noFill/>
          </p:spPr>
          <p:txBody>
            <a:bodyPr wrap="none" rtlCol="0" anchor="ctr">
              <a:spAutoFit/>
            </a:bodyPr>
            <a:lstStyle/>
            <a:p>
              <a:r>
                <a:rPr lang="en-US" b="1" dirty="0" smtClean="0">
                  <a:solidFill>
                    <a:schemeClr val="bg1"/>
                  </a:solidFill>
                  <a:latin typeface="TH Sarabun New" panose="020B0500040200020003" pitchFamily="34" charset="-34"/>
                  <a:cs typeface="TH Sarabun New" panose="020B0500040200020003" pitchFamily="34" charset="-34"/>
                </a:rPr>
                <a:t>Text title</a:t>
              </a:r>
              <a:endParaRPr lang="th-TH" b="1" dirty="0">
                <a:solidFill>
                  <a:schemeClr val="bg1"/>
                </a:solidFill>
                <a:latin typeface="TH Sarabun New" panose="020B0500040200020003" pitchFamily="34" charset="-34"/>
                <a:cs typeface="TH Sarabun New" panose="020B0500040200020003" pitchFamily="34" charset="-34"/>
              </a:endParaRPr>
            </a:p>
          </p:txBody>
        </p:sp>
        <p:sp>
          <p:nvSpPr>
            <p:cNvPr id="24" name="TextBox 23"/>
            <p:cNvSpPr txBox="1"/>
            <p:nvPr/>
          </p:nvSpPr>
          <p:spPr>
            <a:xfrm>
              <a:off x="6763246" y="1755402"/>
              <a:ext cx="707245" cy="923330"/>
            </a:xfrm>
            <a:prstGeom prst="rect">
              <a:avLst/>
            </a:prstGeom>
            <a:noFill/>
          </p:spPr>
          <p:txBody>
            <a:bodyPr wrap="none" rtlCol="0" anchor="ctr">
              <a:spAutoFit/>
            </a:bodyPr>
            <a:lstStyle/>
            <a:p>
              <a:r>
                <a:rPr lang="en-US" sz="5400" b="1" dirty="0" smtClean="0">
                  <a:solidFill>
                    <a:schemeClr val="bg1"/>
                  </a:solidFill>
                  <a:latin typeface="TH Sarabun New" panose="020B0500040200020003" pitchFamily="34" charset="-34"/>
                  <a:cs typeface="TH Sarabun New" panose="020B0500040200020003" pitchFamily="34" charset="-34"/>
                </a:rPr>
                <a:t>03</a:t>
              </a:r>
              <a:endParaRPr lang="th-TH" sz="5400" b="1" dirty="0">
                <a:solidFill>
                  <a:schemeClr val="bg1"/>
                </a:solidFill>
                <a:latin typeface="TH Sarabun New" panose="020B0500040200020003" pitchFamily="34" charset="-34"/>
                <a:cs typeface="TH Sarabun New" panose="020B0500040200020003" pitchFamily="34" charset="-34"/>
              </a:endParaRPr>
            </a:p>
          </p:txBody>
        </p:sp>
      </p:grpSp>
      <p:grpSp>
        <p:nvGrpSpPr>
          <p:cNvPr id="25" name="Group 24"/>
          <p:cNvGrpSpPr/>
          <p:nvPr/>
        </p:nvGrpSpPr>
        <p:grpSpPr>
          <a:xfrm>
            <a:off x="6685468" y="1792868"/>
            <a:ext cx="1228670" cy="1198217"/>
            <a:chOff x="6541005" y="1755402"/>
            <a:chExt cx="1228670" cy="1198217"/>
          </a:xfrm>
        </p:grpSpPr>
        <p:sp>
          <p:nvSpPr>
            <p:cNvPr id="26" name="TextBox 25"/>
            <p:cNvSpPr txBox="1"/>
            <p:nvPr/>
          </p:nvSpPr>
          <p:spPr>
            <a:xfrm>
              <a:off x="6541005" y="2430399"/>
              <a:ext cx="1228670" cy="523220"/>
            </a:xfrm>
            <a:prstGeom prst="rect">
              <a:avLst/>
            </a:prstGeom>
            <a:noFill/>
          </p:spPr>
          <p:txBody>
            <a:bodyPr wrap="none" rtlCol="0" anchor="ctr">
              <a:spAutoFit/>
            </a:bodyPr>
            <a:lstStyle/>
            <a:p>
              <a:r>
                <a:rPr lang="en-US" b="1" dirty="0" smtClean="0">
                  <a:solidFill>
                    <a:schemeClr val="bg1"/>
                  </a:solidFill>
                  <a:latin typeface="TH Sarabun New" panose="020B0500040200020003" pitchFamily="34" charset="-34"/>
                  <a:cs typeface="TH Sarabun New" panose="020B0500040200020003" pitchFamily="34" charset="-34"/>
                </a:rPr>
                <a:t>Text title</a:t>
              </a:r>
              <a:endParaRPr lang="th-TH" b="1" dirty="0">
                <a:solidFill>
                  <a:schemeClr val="bg1"/>
                </a:solidFill>
                <a:latin typeface="TH Sarabun New" panose="020B0500040200020003" pitchFamily="34" charset="-34"/>
                <a:cs typeface="TH Sarabun New" panose="020B0500040200020003" pitchFamily="34" charset="-34"/>
              </a:endParaRPr>
            </a:p>
          </p:txBody>
        </p:sp>
        <p:sp>
          <p:nvSpPr>
            <p:cNvPr id="27" name="TextBox 26"/>
            <p:cNvSpPr txBox="1"/>
            <p:nvPr/>
          </p:nvSpPr>
          <p:spPr>
            <a:xfrm>
              <a:off x="6763246" y="1755402"/>
              <a:ext cx="707245" cy="923330"/>
            </a:xfrm>
            <a:prstGeom prst="rect">
              <a:avLst/>
            </a:prstGeom>
            <a:noFill/>
          </p:spPr>
          <p:txBody>
            <a:bodyPr wrap="none" rtlCol="0" anchor="ctr">
              <a:spAutoFit/>
            </a:bodyPr>
            <a:lstStyle/>
            <a:p>
              <a:r>
                <a:rPr lang="en-US" sz="5400" b="1" dirty="0" smtClean="0">
                  <a:solidFill>
                    <a:schemeClr val="bg1"/>
                  </a:solidFill>
                  <a:latin typeface="TH Sarabun New" panose="020B0500040200020003" pitchFamily="34" charset="-34"/>
                  <a:cs typeface="TH Sarabun New" panose="020B0500040200020003" pitchFamily="34" charset="-34"/>
                </a:rPr>
                <a:t>02</a:t>
              </a:r>
              <a:endParaRPr lang="th-TH" sz="5400" b="1" dirty="0">
                <a:solidFill>
                  <a:schemeClr val="bg1"/>
                </a:solidFill>
                <a:latin typeface="TH Sarabun New" panose="020B0500040200020003" pitchFamily="34" charset="-34"/>
                <a:cs typeface="TH Sarabun New" panose="020B0500040200020003" pitchFamily="34" charset="-34"/>
              </a:endParaRPr>
            </a:p>
          </p:txBody>
        </p:sp>
      </p:grpSp>
      <p:grpSp>
        <p:nvGrpSpPr>
          <p:cNvPr id="28" name="Group 27"/>
          <p:cNvGrpSpPr/>
          <p:nvPr/>
        </p:nvGrpSpPr>
        <p:grpSpPr>
          <a:xfrm>
            <a:off x="4142357" y="3494441"/>
            <a:ext cx="1228670" cy="1215740"/>
            <a:chOff x="6541005" y="1771828"/>
            <a:chExt cx="1228670" cy="1172482"/>
          </a:xfrm>
        </p:grpSpPr>
        <p:sp>
          <p:nvSpPr>
            <p:cNvPr id="29" name="TextBox 28"/>
            <p:cNvSpPr txBox="1"/>
            <p:nvPr/>
          </p:nvSpPr>
          <p:spPr>
            <a:xfrm>
              <a:off x="6541005" y="2439707"/>
              <a:ext cx="1228670" cy="504603"/>
            </a:xfrm>
            <a:prstGeom prst="rect">
              <a:avLst/>
            </a:prstGeom>
            <a:noFill/>
          </p:spPr>
          <p:txBody>
            <a:bodyPr wrap="none" rtlCol="0" anchor="ctr">
              <a:spAutoFit/>
            </a:bodyPr>
            <a:lstStyle/>
            <a:p>
              <a:r>
                <a:rPr lang="en-US" b="1" dirty="0" smtClean="0">
                  <a:solidFill>
                    <a:schemeClr val="bg1"/>
                  </a:solidFill>
                  <a:latin typeface="TH Sarabun New" panose="020B0500040200020003" pitchFamily="34" charset="-34"/>
                  <a:cs typeface="TH Sarabun New" panose="020B0500040200020003" pitchFamily="34" charset="-34"/>
                </a:rPr>
                <a:t>Text title</a:t>
              </a:r>
              <a:endParaRPr lang="th-TH" b="1" dirty="0">
                <a:solidFill>
                  <a:schemeClr val="bg1"/>
                </a:solidFill>
                <a:latin typeface="TH Sarabun New" panose="020B0500040200020003" pitchFamily="34" charset="-34"/>
                <a:cs typeface="TH Sarabun New" panose="020B0500040200020003" pitchFamily="34" charset="-34"/>
              </a:endParaRPr>
            </a:p>
          </p:txBody>
        </p:sp>
        <p:sp>
          <p:nvSpPr>
            <p:cNvPr id="30" name="TextBox 29"/>
            <p:cNvSpPr txBox="1"/>
            <p:nvPr/>
          </p:nvSpPr>
          <p:spPr>
            <a:xfrm>
              <a:off x="6763246" y="1771828"/>
              <a:ext cx="707245" cy="890477"/>
            </a:xfrm>
            <a:prstGeom prst="rect">
              <a:avLst/>
            </a:prstGeom>
            <a:noFill/>
          </p:spPr>
          <p:txBody>
            <a:bodyPr wrap="none" rtlCol="0" anchor="ctr">
              <a:spAutoFit/>
            </a:bodyPr>
            <a:lstStyle/>
            <a:p>
              <a:r>
                <a:rPr lang="en-US" sz="5400" b="1" dirty="0" smtClean="0">
                  <a:solidFill>
                    <a:schemeClr val="bg1"/>
                  </a:solidFill>
                  <a:latin typeface="TH Sarabun New" panose="020B0500040200020003" pitchFamily="34" charset="-34"/>
                  <a:cs typeface="TH Sarabun New" panose="020B0500040200020003" pitchFamily="34" charset="-34"/>
                </a:rPr>
                <a:t>05</a:t>
              </a:r>
              <a:endParaRPr lang="th-TH" sz="5400" b="1" dirty="0">
                <a:solidFill>
                  <a:schemeClr val="bg1"/>
                </a:solidFill>
                <a:latin typeface="TH Sarabun New" panose="020B0500040200020003" pitchFamily="34" charset="-34"/>
                <a:cs typeface="TH Sarabun New" panose="020B0500040200020003" pitchFamily="34" charset="-34"/>
              </a:endParaRPr>
            </a:p>
          </p:txBody>
        </p:sp>
      </p:grpSp>
      <p:sp>
        <p:nvSpPr>
          <p:cNvPr id="33" name="Donut 24">
            <a:extLst>
              <a:ext uri="{FF2B5EF4-FFF2-40B4-BE49-F238E27FC236}">
                <a16:creationId xmlns:a16="http://schemas.microsoft.com/office/drawing/2014/main" id="{2358F6B7-5407-478C-BBCE-24DB33354B70}"/>
              </a:ext>
            </a:extLst>
          </p:cNvPr>
          <p:cNvSpPr/>
          <p:nvPr/>
        </p:nvSpPr>
        <p:spPr>
          <a:xfrm>
            <a:off x="5669860" y="2979294"/>
            <a:ext cx="871691" cy="878787"/>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rgbClr val="005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Tree>
    <p:extLst>
      <p:ext uri="{BB962C8B-B14F-4D97-AF65-F5344CB8AC3E}">
        <p14:creationId xmlns:p14="http://schemas.microsoft.com/office/powerpoint/2010/main" val="8856562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rot="5400000">
            <a:off x="2632647" y="2519218"/>
            <a:ext cx="4623539" cy="2328864"/>
          </a:xfrm>
          <a:custGeom>
            <a:avLst/>
            <a:gdLst>
              <a:gd name="connsiteX0" fmla="*/ 0 w 4623539"/>
              <a:gd name="connsiteY0" fmla="*/ 467755 h 2328864"/>
              <a:gd name="connsiteX1" fmla="*/ 214838 w 4623539"/>
              <a:gd name="connsiteY1" fmla="*/ 362181 h 2328864"/>
              <a:gd name="connsiteX2" fmla="*/ 214838 w 4623539"/>
              <a:gd name="connsiteY2" fmla="*/ 362180 h 2328864"/>
              <a:gd name="connsiteX3" fmla="*/ 951859 w 4623539"/>
              <a:gd name="connsiteY3" fmla="*/ 0 h 2328864"/>
              <a:gd name="connsiteX4" fmla="*/ 1535174 w 4623539"/>
              <a:gd name="connsiteY4" fmla="*/ 285259 h 2328864"/>
              <a:gd name="connsiteX5" fmla="*/ 1891491 w 4623539"/>
              <a:gd name="connsiteY5" fmla="*/ 459509 h 2328864"/>
              <a:gd name="connsiteX6" fmla="*/ 1678601 w 4623539"/>
              <a:gd name="connsiteY6" fmla="*/ 546056 h 2328864"/>
              <a:gd name="connsiteX7" fmla="*/ 1782957 w 4623539"/>
              <a:gd name="connsiteY7" fmla="*/ 658858 h 2328864"/>
              <a:gd name="connsiteX8" fmla="*/ 2411030 w 4623539"/>
              <a:gd name="connsiteY8" fmla="*/ 900114 h 2328864"/>
              <a:gd name="connsiteX9" fmla="*/ 3306487 w 4623539"/>
              <a:gd name="connsiteY9" fmla="*/ 236656 h 2328864"/>
              <a:gd name="connsiteX10" fmla="*/ 3306853 w 4623539"/>
              <a:gd name="connsiteY10" fmla="*/ 235185 h 2328864"/>
              <a:gd name="connsiteX11" fmla="*/ 3975320 w 4623539"/>
              <a:gd name="connsiteY11" fmla="*/ 563677 h 2328864"/>
              <a:gd name="connsiteX12" fmla="*/ 4623539 w 4623539"/>
              <a:gd name="connsiteY12" fmla="*/ 246678 h 2328864"/>
              <a:gd name="connsiteX13" fmla="*/ 4597340 w 4623539"/>
              <a:gd name="connsiteY13" fmla="*/ 432129 h 2328864"/>
              <a:gd name="connsiteX14" fmla="*/ 2411030 w 4623539"/>
              <a:gd name="connsiteY14" fmla="*/ 2328864 h 2328864"/>
              <a:gd name="connsiteX15" fmla="*/ 274401 w 4623539"/>
              <a:gd name="connsiteY15" fmla="*/ 644701 h 2328864"/>
              <a:gd name="connsiteX16" fmla="*/ 258454 w 4623539"/>
              <a:gd name="connsiteY16" fmla="*/ 576470 h 232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3539" h="2328864">
                <a:moveTo>
                  <a:pt x="0" y="467755"/>
                </a:moveTo>
                <a:lnTo>
                  <a:pt x="214838" y="362181"/>
                </a:lnTo>
                <a:lnTo>
                  <a:pt x="214838" y="362180"/>
                </a:lnTo>
                <a:lnTo>
                  <a:pt x="951859" y="0"/>
                </a:lnTo>
                <a:lnTo>
                  <a:pt x="1535174" y="285259"/>
                </a:lnTo>
                <a:lnTo>
                  <a:pt x="1891491" y="459509"/>
                </a:lnTo>
                <a:lnTo>
                  <a:pt x="1678601" y="546056"/>
                </a:lnTo>
                <a:lnTo>
                  <a:pt x="1782957" y="658858"/>
                </a:lnTo>
                <a:cubicBezTo>
                  <a:pt x="1948843" y="808755"/>
                  <a:pt x="2169205" y="900114"/>
                  <a:pt x="2411030" y="900114"/>
                </a:cubicBezTo>
                <a:cubicBezTo>
                  <a:pt x="2834224" y="900114"/>
                  <a:pt x="3191688" y="620326"/>
                  <a:pt x="3306487" y="236656"/>
                </a:cubicBezTo>
                <a:lnTo>
                  <a:pt x="3306853" y="235185"/>
                </a:lnTo>
                <a:lnTo>
                  <a:pt x="3975320" y="563677"/>
                </a:lnTo>
                <a:lnTo>
                  <a:pt x="4623539" y="246678"/>
                </a:lnTo>
                <a:lnTo>
                  <a:pt x="4597340" y="432129"/>
                </a:lnTo>
                <a:cubicBezTo>
                  <a:pt x="4394787" y="1513546"/>
                  <a:pt x="3492929" y="2328864"/>
                  <a:pt x="2411030" y="2328864"/>
                </a:cubicBezTo>
                <a:cubicBezTo>
                  <a:pt x="1401258" y="2328864"/>
                  <a:pt x="548322" y="1618631"/>
                  <a:pt x="274401" y="644701"/>
                </a:cubicBezTo>
                <a:lnTo>
                  <a:pt x="258454" y="57647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FFC000"/>
              </a:solidFill>
            </a:endParaRPr>
          </a:p>
        </p:txBody>
      </p:sp>
      <p:sp>
        <p:nvSpPr>
          <p:cNvPr id="11" name="Freeform 10"/>
          <p:cNvSpPr/>
          <p:nvPr/>
        </p:nvSpPr>
        <p:spPr>
          <a:xfrm rot="16200000">
            <a:off x="4700336" y="2788119"/>
            <a:ext cx="4623539" cy="2328864"/>
          </a:xfrm>
          <a:custGeom>
            <a:avLst/>
            <a:gdLst>
              <a:gd name="connsiteX0" fmla="*/ 0 w 4623539"/>
              <a:gd name="connsiteY0" fmla="*/ 467755 h 2328864"/>
              <a:gd name="connsiteX1" fmla="*/ 214838 w 4623539"/>
              <a:gd name="connsiteY1" fmla="*/ 362181 h 2328864"/>
              <a:gd name="connsiteX2" fmla="*/ 214838 w 4623539"/>
              <a:gd name="connsiteY2" fmla="*/ 362180 h 2328864"/>
              <a:gd name="connsiteX3" fmla="*/ 951859 w 4623539"/>
              <a:gd name="connsiteY3" fmla="*/ 0 h 2328864"/>
              <a:gd name="connsiteX4" fmla="*/ 1535174 w 4623539"/>
              <a:gd name="connsiteY4" fmla="*/ 285259 h 2328864"/>
              <a:gd name="connsiteX5" fmla="*/ 1891491 w 4623539"/>
              <a:gd name="connsiteY5" fmla="*/ 459509 h 2328864"/>
              <a:gd name="connsiteX6" fmla="*/ 1678601 w 4623539"/>
              <a:gd name="connsiteY6" fmla="*/ 546056 h 2328864"/>
              <a:gd name="connsiteX7" fmla="*/ 1782957 w 4623539"/>
              <a:gd name="connsiteY7" fmla="*/ 658858 h 2328864"/>
              <a:gd name="connsiteX8" fmla="*/ 2411030 w 4623539"/>
              <a:gd name="connsiteY8" fmla="*/ 900114 h 2328864"/>
              <a:gd name="connsiteX9" fmla="*/ 3306487 w 4623539"/>
              <a:gd name="connsiteY9" fmla="*/ 236656 h 2328864"/>
              <a:gd name="connsiteX10" fmla="*/ 3306853 w 4623539"/>
              <a:gd name="connsiteY10" fmla="*/ 235185 h 2328864"/>
              <a:gd name="connsiteX11" fmla="*/ 3975320 w 4623539"/>
              <a:gd name="connsiteY11" fmla="*/ 563677 h 2328864"/>
              <a:gd name="connsiteX12" fmla="*/ 4623539 w 4623539"/>
              <a:gd name="connsiteY12" fmla="*/ 246678 h 2328864"/>
              <a:gd name="connsiteX13" fmla="*/ 4597340 w 4623539"/>
              <a:gd name="connsiteY13" fmla="*/ 432129 h 2328864"/>
              <a:gd name="connsiteX14" fmla="*/ 2411030 w 4623539"/>
              <a:gd name="connsiteY14" fmla="*/ 2328864 h 2328864"/>
              <a:gd name="connsiteX15" fmla="*/ 274401 w 4623539"/>
              <a:gd name="connsiteY15" fmla="*/ 644701 h 2328864"/>
              <a:gd name="connsiteX16" fmla="*/ 258454 w 4623539"/>
              <a:gd name="connsiteY16" fmla="*/ 576470 h 232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3539" h="2328864">
                <a:moveTo>
                  <a:pt x="0" y="467755"/>
                </a:moveTo>
                <a:lnTo>
                  <a:pt x="214838" y="362181"/>
                </a:lnTo>
                <a:lnTo>
                  <a:pt x="214838" y="362180"/>
                </a:lnTo>
                <a:lnTo>
                  <a:pt x="951859" y="0"/>
                </a:lnTo>
                <a:lnTo>
                  <a:pt x="1535174" y="285259"/>
                </a:lnTo>
                <a:lnTo>
                  <a:pt x="1891491" y="459509"/>
                </a:lnTo>
                <a:lnTo>
                  <a:pt x="1678601" y="546056"/>
                </a:lnTo>
                <a:lnTo>
                  <a:pt x="1782957" y="658858"/>
                </a:lnTo>
                <a:cubicBezTo>
                  <a:pt x="1948843" y="808755"/>
                  <a:pt x="2169205" y="900114"/>
                  <a:pt x="2411030" y="900114"/>
                </a:cubicBezTo>
                <a:cubicBezTo>
                  <a:pt x="2834224" y="900114"/>
                  <a:pt x="3191688" y="620326"/>
                  <a:pt x="3306487" y="236656"/>
                </a:cubicBezTo>
                <a:lnTo>
                  <a:pt x="3306853" y="235185"/>
                </a:lnTo>
                <a:lnTo>
                  <a:pt x="3975320" y="563677"/>
                </a:lnTo>
                <a:lnTo>
                  <a:pt x="4623539" y="246678"/>
                </a:lnTo>
                <a:lnTo>
                  <a:pt x="4597340" y="432129"/>
                </a:lnTo>
                <a:cubicBezTo>
                  <a:pt x="4394787" y="1513546"/>
                  <a:pt x="3492929" y="2328864"/>
                  <a:pt x="2411030" y="2328864"/>
                </a:cubicBezTo>
                <a:cubicBezTo>
                  <a:pt x="1401258" y="2328864"/>
                  <a:pt x="548322" y="1618631"/>
                  <a:pt x="274401" y="644701"/>
                </a:cubicBezTo>
                <a:lnTo>
                  <a:pt x="258454" y="576470"/>
                </a:lnTo>
                <a:close/>
              </a:path>
            </a:pathLst>
          </a:cu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FFC000"/>
              </a:solidFill>
            </a:endParaRPr>
          </a:p>
        </p:txBody>
      </p:sp>
      <p:sp>
        <p:nvSpPr>
          <p:cNvPr id="12" name="Title 1"/>
          <p:cNvSpPr>
            <a:spLocks noGrp="1"/>
          </p:cNvSpPr>
          <p:nvPr>
            <p:ph type="title"/>
          </p:nvPr>
        </p:nvSpPr>
        <p:spPr>
          <a:xfrm>
            <a:off x="810733" y="89337"/>
            <a:ext cx="10515600" cy="796925"/>
          </a:xfrm>
        </p:spPr>
        <p:txBody>
          <a:bodyPr/>
          <a:lstStyle/>
          <a:p>
            <a:pPr algn="ctr"/>
            <a:r>
              <a:rPr lang="en-US" dirty="0" smtClean="0"/>
              <a:t>Click to add tile</a:t>
            </a:r>
            <a:endParaRPr lang="th-TH" dirty="0"/>
          </a:p>
        </p:txBody>
      </p:sp>
      <p:sp>
        <p:nvSpPr>
          <p:cNvPr id="13" name="Title 1"/>
          <p:cNvSpPr txBox="1">
            <a:spLocks/>
          </p:cNvSpPr>
          <p:nvPr/>
        </p:nvSpPr>
        <p:spPr>
          <a:xfrm>
            <a:off x="810733" y="833457"/>
            <a:ext cx="10515600" cy="796925"/>
          </a:xfrm>
          <a:prstGeom prst="rect">
            <a:avLst/>
          </a:prstGeom>
        </p:spPr>
        <p:txBody>
          <a:bodyPr anchor="ctr"/>
          <a:lstStyle>
            <a:lvl1pPr algn="ctr" defTabSz="685800" rtl="0" eaLnBrk="1" latinLnBrk="0" hangingPunct="1">
              <a:lnSpc>
                <a:spcPct val="90000"/>
              </a:lnSpc>
              <a:spcBef>
                <a:spcPct val="0"/>
              </a:spcBef>
              <a:buNone/>
              <a:defRPr sz="4400" b="1" kern="1200">
                <a:solidFill>
                  <a:srgbClr val="002060"/>
                </a:solidFill>
                <a:latin typeface="TH Sarabun New" panose="020B0500040200020003" pitchFamily="34" charset="-34"/>
                <a:ea typeface="+mj-ea"/>
                <a:cs typeface="TH Sarabun New" panose="020B0500040200020003" pitchFamily="34" charset="-34"/>
              </a:defRPr>
            </a:lvl1pPr>
          </a:lstStyle>
          <a:p>
            <a:r>
              <a:rPr lang="en-US" sz="3600" dirty="0" smtClean="0">
                <a:solidFill>
                  <a:schemeClr val="tx1">
                    <a:lumMod val="65000"/>
                    <a:lumOff val="35000"/>
                  </a:schemeClr>
                </a:solidFill>
              </a:rPr>
              <a:t>Click to add </a:t>
            </a:r>
            <a:r>
              <a:rPr lang="en-US" altLang="ko-KR" sz="3600" dirty="0" smtClean="0">
                <a:solidFill>
                  <a:schemeClr val="tx1">
                    <a:lumMod val="65000"/>
                    <a:lumOff val="35000"/>
                  </a:schemeClr>
                </a:solidFill>
                <a:cs typeface="Arial" pitchFamily="34" charset="0"/>
              </a:rPr>
              <a:t>Subtitle </a:t>
            </a:r>
            <a:r>
              <a:rPr lang="en-US" altLang="ko-KR" sz="3600" dirty="0">
                <a:solidFill>
                  <a:schemeClr val="tx1">
                    <a:lumMod val="65000"/>
                    <a:lumOff val="35000"/>
                  </a:schemeClr>
                </a:solidFill>
                <a:cs typeface="Arial" pitchFamily="34" charset="0"/>
              </a:rPr>
              <a:t>of Your Presentation</a:t>
            </a:r>
            <a:endParaRPr lang="th-TH" sz="3600" dirty="0">
              <a:solidFill>
                <a:schemeClr val="tx1">
                  <a:lumMod val="65000"/>
                  <a:lumOff val="35000"/>
                </a:schemeClr>
              </a:solidFill>
            </a:endParaRPr>
          </a:p>
        </p:txBody>
      </p:sp>
      <p:sp>
        <p:nvSpPr>
          <p:cNvPr id="14" name="TextBox 13"/>
          <p:cNvSpPr txBox="1"/>
          <p:nvPr/>
        </p:nvSpPr>
        <p:spPr>
          <a:xfrm>
            <a:off x="4982086" y="1929194"/>
            <a:ext cx="776175" cy="584775"/>
          </a:xfrm>
          <a:prstGeom prst="rect">
            <a:avLst/>
          </a:prstGeom>
          <a:noFill/>
        </p:spPr>
        <p:txBody>
          <a:bodyPr wrap="none" rtlCol="0" anchor="ctr">
            <a:spAutoFit/>
          </a:bodyPr>
          <a:lstStyle/>
          <a:p>
            <a:pPr algn="ctr"/>
            <a:r>
              <a:rPr lang="en-US" sz="3200" b="1" dirty="0" smtClean="0">
                <a:solidFill>
                  <a:schemeClr val="bg1"/>
                </a:solidFill>
                <a:latin typeface="TH Sarabun New" panose="020B0500040200020003" pitchFamily="34" charset="-34"/>
                <a:cs typeface="TH Sarabun New" panose="020B0500040200020003" pitchFamily="34" charset="-34"/>
              </a:rPr>
              <a:t>Step</a:t>
            </a:r>
            <a:endParaRPr lang="th-TH" sz="4800" b="1" dirty="0">
              <a:solidFill>
                <a:srgbClr val="FFFFFF"/>
              </a:solidFill>
              <a:latin typeface="TH Sarabun New" panose="020B0500040200020003" pitchFamily="34" charset="-34"/>
              <a:cs typeface="TH Sarabun New" panose="020B0500040200020003" pitchFamily="34" charset="-34"/>
            </a:endParaRPr>
          </a:p>
        </p:txBody>
      </p:sp>
      <p:sp>
        <p:nvSpPr>
          <p:cNvPr id="15" name="TextBox 14"/>
          <p:cNvSpPr txBox="1"/>
          <p:nvPr/>
        </p:nvSpPr>
        <p:spPr>
          <a:xfrm>
            <a:off x="5083876" y="2286466"/>
            <a:ext cx="572593" cy="707886"/>
          </a:xfrm>
          <a:prstGeom prst="rect">
            <a:avLst/>
          </a:prstGeom>
          <a:noFill/>
        </p:spPr>
        <p:txBody>
          <a:bodyPr wrap="none" rtlCol="0" anchor="ctr">
            <a:spAutoFit/>
          </a:bodyPr>
          <a:lstStyle/>
          <a:p>
            <a:pPr algn="ctr"/>
            <a:r>
              <a:rPr lang="en-US" sz="4000" b="1" dirty="0" smtClean="0">
                <a:solidFill>
                  <a:schemeClr val="bg1"/>
                </a:solidFill>
                <a:latin typeface="TH Sarabun New" panose="020B0500040200020003" pitchFamily="34" charset="-34"/>
                <a:cs typeface="TH Sarabun New" panose="020B0500040200020003" pitchFamily="34" charset="-34"/>
              </a:rPr>
              <a:t>01</a:t>
            </a:r>
            <a:endParaRPr lang="th-TH" sz="4000" b="1" dirty="0">
              <a:solidFill>
                <a:schemeClr val="bg1"/>
              </a:solidFill>
              <a:latin typeface="TH Sarabun New" panose="020B0500040200020003" pitchFamily="34" charset="-34"/>
              <a:cs typeface="TH Sarabun New" panose="020B0500040200020003" pitchFamily="34" charset="-34"/>
            </a:endParaRPr>
          </a:p>
        </p:txBody>
      </p:sp>
      <p:sp>
        <p:nvSpPr>
          <p:cNvPr id="16" name="TextBox 15"/>
          <p:cNvSpPr txBox="1"/>
          <p:nvPr/>
        </p:nvSpPr>
        <p:spPr>
          <a:xfrm>
            <a:off x="6302674" y="4718468"/>
            <a:ext cx="776175" cy="584775"/>
          </a:xfrm>
          <a:prstGeom prst="rect">
            <a:avLst/>
          </a:prstGeom>
          <a:noFill/>
        </p:spPr>
        <p:txBody>
          <a:bodyPr wrap="none" rtlCol="0" anchor="ctr">
            <a:spAutoFit/>
          </a:bodyPr>
          <a:lstStyle/>
          <a:p>
            <a:pPr algn="ctr"/>
            <a:r>
              <a:rPr lang="en-US" sz="3200" b="1" dirty="0" smtClean="0">
                <a:solidFill>
                  <a:srgbClr val="3C1D18"/>
                </a:solidFill>
                <a:latin typeface="TH Sarabun New" panose="020B0500040200020003" pitchFamily="34" charset="-34"/>
                <a:cs typeface="TH Sarabun New" panose="020B0500040200020003" pitchFamily="34" charset="-34"/>
              </a:rPr>
              <a:t>Step</a:t>
            </a:r>
            <a:endParaRPr lang="th-TH" sz="4800" b="1" dirty="0">
              <a:solidFill>
                <a:srgbClr val="3C1D18"/>
              </a:solidFill>
              <a:latin typeface="TH Sarabun New" panose="020B0500040200020003" pitchFamily="34" charset="-34"/>
              <a:cs typeface="TH Sarabun New" panose="020B0500040200020003" pitchFamily="34" charset="-34"/>
            </a:endParaRPr>
          </a:p>
        </p:txBody>
      </p:sp>
      <p:sp>
        <p:nvSpPr>
          <p:cNvPr id="17" name="TextBox 16"/>
          <p:cNvSpPr txBox="1"/>
          <p:nvPr/>
        </p:nvSpPr>
        <p:spPr>
          <a:xfrm>
            <a:off x="6404463" y="5075740"/>
            <a:ext cx="572594" cy="707886"/>
          </a:xfrm>
          <a:prstGeom prst="rect">
            <a:avLst/>
          </a:prstGeom>
          <a:noFill/>
        </p:spPr>
        <p:txBody>
          <a:bodyPr wrap="none" rtlCol="0" anchor="ctr">
            <a:spAutoFit/>
          </a:bodyPr>
          <a:lstStyle/>
          <a:p>
            <a:pPr algn="ctr"/>
            <a:r>
              <a:rPr lang="en-US" sz="4000" b="1" dirty="0" smtClean="0">
                <a:solidFill>
                  <a:srgbClr val="3C1D18"/>
                </a:solidFill>
                <a:latin typeface="TH Sarabun New" panose="020B0500040200020003" pitchFamily="34" charset="-34"/>
                <a:cs typeface="TH Sarabun New" panose="020B0500040200020003" pitchFamily="34" charset="-34"/>
              </a:rPr>
              <a:t>02</a:t>
            </a:r>
            <a:endParaRPr lang="th-TH" sz="4000" b="1" dirty="0">
              <a:solidFill>
                <a:srgbClr val="3C1D18"/>
              </a:solidFill>
              <a:latin typeface="TH Sarabun New" panose="020B0500040200020003" pitchFamily="34" charset="-34"/>
              <a:cs typeface="TH Sarabun New" panose="020B0500040200020003" pitchFamily="34" charset="-34"/>
            </a:endParaRPr>
          </a:p>
        </p:txBody>
      </p:sp>
      <p:sp>
        <p:nvSpPr>
          <p:cNvPr id="18" name="TextBox 17"/>
          <p:cNvSpPr txBox="1"/>
          <p:nvPr/>
        </p:nvSpPr>
        <p:spPr>
          <a:xfrm>
            <a:off x="1091732" y="2529297"/>
            <a:ext cx="2173335" cy="2123658"/>
          </a:xfrm>
          <a:prstGeom prst="rect">
            <a:avLst/>
          </a:prstGeom>
          <a:noFill/>
        </p:spPr>
        <p:txBody>
          <a:bodyPr wrap="square" rtlCol="0" anchor="ctr">
            <a:spAutoFit/>
          </a:bodyPr>
          <a:lstStyle/>
          <a:p>
            <a:pPr algn="ctr"/>
            <a:r>
              <a:rPr lang="en-US" sz="3600" b="1" dirty="0" smtClean="0">
                <a:solidFill>
                  <a:srgbClr val="002060"/>
                </a:solidFill>
                <a:latin typeface="TH Sarabun New" panose="020B0500040200020003" pitchFamily="34" charset="-34"/>
                <a:cs typeface="TH Sarabun New" panose="020B0500040200020003" pitchFamily="34" charset="-34"/>
              </a:rPr>
              <a:t>Content</a:t>
            </a:r>
          </a:p>
          <a:p>
            <a:pPr algn="ctr"/>
            <a:r>
              <a:rPr lang="en-US" sz="2400" dirty="0">
                <a:solidFill>
                  <a:schemeClr val="tx1">
                    <a:lumMod val="65000"/>
                    <a:lumOff val="35000"/>
                  </a:schemeClr>
                </a:solidFill>
                <a:latin typeface="TH Sarabun New" panose="020B0500040200020003" pitchFamily="34" charset="-34"/>
                <a:cs typeface="TH Sarabun New" panose="020B0500040200020003" pitchFamily="34" charset="-34"/>
              </a:rPr>
              <a:t>You can simply impress your audience and add a unique zing.</a:t>
            </a:r>
            <a:endParaRPr lang="th-TH" sz="2400" dirty="0">
              <a:solidFill>
                <a:schemeClr val="tx1">
                  <a:lumMod val="65000"/>
                  <a:lumOff val="35000"/>
                </a:schemeClr>
              </a:solidFill>
              <a:latin typeface="TH Sarabun New" panose="020B0500040200020003" pitchFamily="34" charset="-34"/>
              <a:cs typeface="TH Sarabun New" panose="020B0500040200020003" pitchFamily="34" charset="-34"/>
            </a:endParaRPr>
          </a:p>
        </p:txBody>
      </p:sp>
      <p:sp>
        <p:nvSpPr>
          <p:cNvPr id="19" name="TextBox 18"/>
          <p:cNvSpPr txBox="1"/>
          <p:nvPr/>
        </p:nvSpPr>
        <p:spPr>
          <a:xfrm>
            <a:off x="8848964" y="2513969"/>
            <a:ext cx="2173335" cy="2123658"/>
          </a:xfrm>
          <a:prstGeom prst="rect">
            <a:avLst/>
          </a:prstGeom>
          <a:noFill/>
        </p:spPr>
        <p:txBody>
          <a:bodyPr wrap="square" rtlCol="0" anchor="ctr">
            <a:spAutoFit/>
          </a:bodyPr>
          <a:lstStyle/>
          <a:p>
            <a:pPr algn="ctr"/>
            <a:r>
              <a:rPr lang="en-US" sz="3600" b="1" dirty="0" smtClean="0">
                <a:solidFill>
                  <a:srgbClr val="DD7F01"/>
                </a:solidFill>
                <a:latin typeface="TH Sarabun New" panose="020B0500040200020003" pitchFamily="34" charset="-34"/>
                <a:cs typeface="TH Sarabun New" panose="020B0500040200020003" pitchFamily="34" charset="-34"/>
              </a:rPr>
              <a:t>Content</a:t>
            </a:r>
          </a:p>
          <a:p>
            <a:pPr algn="ctr"/>
            <a:r>
              <a:rPr lang="en-US" sz="2400" dirty="0">
                <a:solidFill>
                  <a:schemeClr val="tx1">
                    <a:lumMod val="65000"/>
                    <a:lumOff val="35000"/>
                  </a:schemeClr>
                </a:solidFill>
                <a:latin typeface="TH Sarabun New" panose="020B0500040200020003" pitchFamily="34" charset="-34"/>
                <a:cs typeface="TH Sarabun New" panose="020B0500040200020003" pitchFamily="34" charset="-34"/>
              </a:rPr>
              <a:t>You can simply impress your audience and add a unique zing.</a:t>
            </a:r>
            <a:endParaRPr lang="th-TH" sz="2400" dirty="0">
              <a:solidFill>
                <a:schemeClr val="tx1">
                  <a:lumMod val="65000"/>
                  <a:lumOff val="35000"/>
                </a:schemeClr>
              </a:solidFill>
              <a:latin typeface="TH Sarabun New" panose="020B0500040200020003" pitchFamily="34" charset="-34"/>
              <a:cs typeface="TH Sarabun New" panose="020B0500040200020003" pitchFamily="34" charset="-34"/>
            </a:endParaRPr>
          </a:p>
        </p:txBody>
      </p:sp>
      <p:sp>
        <p:nvSpPr>
          <p:cNvPr id="20" name="TextBox 19"/>
          <p:cNvSpPr txBox="1"/>
          <p:nvPr/>
        </p:nvSpPr>
        <p:spPr>
          <a:xfrm>
            <a:off x="3918472" y="3765985"/>
            <a:ext cx="1424746" cy="1077218"/>
          </a:xfrm>
          <a:prstGeom prst="rect">
            <a:avLst/>
          </a:prstGeom>
          <a:noFill/>
        </p:spPr>
        <p:txBody>
          <a:bodyPr wrap="square" rtlCol="0" anchor="ctr">
            <a:spAutoFit/>
          </a:bodyPr>
          <a:lstStyle/>
          <a:p>
            <a:pPr algn="ctr"/>
            <a:r>
              <a:rPr lang="en-US" sz="1600" b="1" dirty="0" smtClean="0">
                <a:solidFill>
                  <a:schemeClr val="bg1"/>
                </a:solidFill>
                <a:latin typeface="TH Sarabun New" panose="020B0500040200020003" pitchFamily="34" charset="-34"/>
                <a:cs typeface="TH Sarabun New" panose="020B0500040200020003" pitchFamily="34" charset="-34"/>
              </a:rPr>
              <a:t>You </a:t>
            </a:r>
            <a:r>
              <a:rPr lang="en-US" sz="1600" b="1" dirty="0">
                <a:solidFill>
                  <a:schemeClr val="bg1"/>
                </a:solidFill>
                <a:latin typeface="TH Sarabun New" panose="020B0500040200020003" pitchFamily="34" charset="-34"/>
                <a:cs typeface="TH Sarabun New" panose="020B0500040200020003" pitchFamily="34" charset="-34"/>
              </a:rPr>
              <a:t>can simply impress your audience and add a unique zing.</a:t>
            </a:r>
            <a:endParaRPr lang="th-TH" sz="1600" b="1" dirty="0">
              <a:solidFill>
                <a:schemeClr val="bg1"/>
              </a:solidFill>
              <a:latin typeface="TH Sarabun New" panose="020B0500040200020003" pitchFamily="34" charset="-34"/>
              <a:cs typeface="TH Sarabun New" panose="020B0500040200020003" pitchFamily="34" charset="-34"/>
            </a:endParaRPr>
          </a:p>
        </p:txBody>
      </p:sp>
      <p:sp>
        <p:nvSpPr>
          <p:cNvPr id="21" name="TextBox 20"/>
          <p:cNvSpPr txBox="1"/>
          <p:nvPr/>
        </p:nvSpPr>
        <p:spPr>
          <a:xfrm>
            <a:off x="6698534" y="2875333"/>
            <a:ext cx="1424746" cy="1077218"/>
          </a:xfrm>
          <a:prstGeom prst="rect">
            <a:avLst/>
          </a:prstGeom>
          <a:noFill/>
        </p:spPr>
        <p:txBody>
          <a:bodyPr wrap="square" rtlCol="0" anchor="ctr">
            <a:spAutoFit/>
          </a:bodyPr>
          <a:lstStyle/>
          <a:p>
            <a:pPr algn="ctr"/>
            <a:r>
              <a:rPr lang="en-US" sz="1600" b="1" dirty="0" smtClean="0">
                <a:solidFill>
                  <a:srgbClr val="3C1D18"/>
                </a:solidFill>
                <a:latin typeface="TH Sarabun New" panose="020B0500040200020003" pitchFamily="34" charset="-34"/>
                <a:cs typeface="TH Sarabun New" panose="020B0500040200020003" pitchFamily="34" charset="-34"/>
              </a:rPr>
              <a:t>You </a:t>
            </a:r>
            <a:r>
              <a:rPr lang="en-US" sz="1600" b="1" dirty="0">
                <a:solidFill>
                  <a:srgbClr val="3C1D18"/>
                </a:solidFill>
                <a:latin typeface="TH Sarabun New" panose="020B0500040200020003" pitchFamily="34" charset="-34"/>
                <a:cs typeface="TH Sarabun New" panose="020B0500040200020003" pitchFamily="34" charset="-34"/>
              </a:rPr>
              <a:t>can simply impress your audience and add a unique zing.</a:t>
            </a:r>
            <a:endParaRPr lang="th-TH" sz="1600" b="1" dirty="0">
              <a:solidFill>
                <a:srgbClr val="3C1D18"/>
              </a:solidFill>
              <a:latin typeface="TH Sarabun New" panose="020B0500040200020003" pitchFamily="34" charset="-34"/>
              <a:cs typeface="TH Sarabun New" panose="020B0500040200020003" pitchFamily="34" charset="-34"/>
            </a:endParaRPr>
          </a:p>
        </p:txBody>
      </p:sp>
      <p:sp>
        <p:nvSpPr>
          <p:cNvPr id="22" name="Rounded Rectangle 51">
            <a:extLst>
              <a:ext uri="{FF2B5EF4-FFF2-40B4-BE49-F238E27FC236}">
                <a16:creationId xmlns:a16="http://schemas.microsoft.com/office/drawing/2014/main" id="{B83253D3-E181-4488-9CD9-39D21527F719}"/>
              </a:ext>
            </a:extLst>
          </p:cNvPr>
          <p:cNvSpPr/>
          <p:nvPr/>
        </p:nvSpPr>
        <p:spPr>
          <a:xfrm rot="16200000" flipH="1">
            <a:off x="4170051" y="2855798"/>
            <a:ext cx="720000" cy="720000"/>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23" name="Isosceles Triangle 41">
            <a:extLst>
              <a:ext uri="{FF2B5EF4-FFF2-40B4-BE49-F238E27FC236}">
                <a16:creationId xmlns:a16="http://schemas.microsoft.com/office/drawing/2014/main" id="{662E8E2D-0FEE-479D-AE5A-D6B8AE3A30CD}"/>
              </a:ext>
            </a:extLst>
          </p:cNvPr>
          <p:cNvSpPr/>
          <p:nvPr/>
        </p:nvSpPr>
        <p:spPr>
          <a:xfrm>
            <a:off x="7066471" y="4112955"/>
            <a:ext cx="540000" cy="540000"/>
          </a:xfrm>
          <a:custGeom>
            <a:avLst/>
            <a:gdLst>
              <a:gd name="connsiteX0" fmla="*/ 1367278 w 2736000"/>
              <a:gd name="connsiteY0" fmla="*/ 2273826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67278 w 2736000"/>
              <a:gd name="connsiteY5" fmla="*/ 2273826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273826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67278 w 2736000"/>
              <a:gd name="connsiteY5" fmla="*/ 2273826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35821 w 2736000"/>
              <a:gd name="connsiteY1" fmla="*/ 2564417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54231 w 2736000"/>
              <a:gd name="connsiteY1" fmla="*/ 2567486 h 3930092"/>
              <a:gd name="connsiteX2" fmla="*/ 2088000 w 2736000"/>
              <a:gd name="connsiteY2" fmla="*/ 3520946 h 3930092"/>
              <a:gd name="connsiteX3" fmla="*/ 648080 w 2736000"/>
              <a:gd name="connsiteY3" fmla="*/ 3506285 h 3930092"/>
              <a:gd name="connsiteX4" fmla="*/ 1198105 w 2736000"/>
              <a:gd name="connsiteY4" fmla="*/ 2565503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54231 w 2736000"/>
              <a:gd name="connsiteY1" fmla="*/ 2567486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54231 w 2736000"/>
              <a:gd name="connsiteY1" fmla="*/ 2567486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45026 w 2736000"/>
              <a:gd name="connsiteY1" fmla="*/ 2558281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45026 w 2736000"/>
              <a:gd name="connsiteY1" fmla="*/ 2558281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66505 w 2736000"/>
              <a:gd name="connsiteY1" fmla="*/ 2573624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66505 w 2736000"/>
              <a:gd name="connsiteY1" fmla="*/ 2573624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78778 w 2736000"/>
              <a:gd name="connsiteY1" fmla="*/ 2576692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78778 w 2736000"/>
              <a:gd name="connsiteY1" fmla="*/ 2576692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97963 w 2736000"/>
              <a:gd name="connsiteY0" fmla="*/ 2421112 h 3930092"/>
              <a:gd name="connsiteX1" fmla="*/ 1578778 w 2736000"/>
              <a:gd name="connsiteY1" fmla="*/ 2576692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97963 w 2736000"/>
              <a:gd name="connsiteY5" fmla="*/ 2421112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79552 w 2736000"/>
              <a:gd name="connsiteY0" fmla="*/ 2418044 h 3930092"/>
              <a:gd name="connsiteX1" fmla="*/ 1578778 w 2736000"/>
              <a:gd name="connsiteY1" fmla="*/ 2576692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79552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79552 w 2736000"/>
              <a:gd name="connsiteY0" fmla="*/ 2418044 h 3930092"/>
              <a:gd name="connsiteX1" fmla="*/ 1578778 w 2736000"/>
              <a:gd name="connsiteY1" fmla="*/ 2576692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79552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79552 w 2736000"/>
              <a:gd name="connsiteY0" fmla="*/ 2418044 h 3930092"/>
              <a:gd name="connsiteX1" fmla="*/ 1578778 w 2736000"/>
              <a:gd name="connsiteY1" fmla="*/ 2576692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79552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79552 w 2736000"/>
              <a:gd name="connsiteY0" fmla="*/ 2418044 h 3930092"/>
              <a:gd name="connsiteX1" fmla="*/ 1578778 w 2736000"/>
              <a:gd name="connsiteY1" fmla="*/ 2576692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79552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79552 w 2736000"/>
              <a:gd name="connsiteY0" fmla="*/ 2418044 h 3930092"/>
              <a:gd name="connsiteX1" fmla="*/ 1578778 w 2736000"/>
              <a:gd name="connsiteY1" fmla="*/ 2576692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79552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79552 w 2736000"/>
              <a:gd name="connsiteY0" fmla="*/ 2418044 h 3930092"/>
              <a:gd name="connsiteX1" fmla="*/ 1563436 w 2736000"/>
              <a:gd name="connsiteY1" fmla="*/ 2564418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79552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79552 w 2736000"/>
              <a:gd name="connsiteY0" fmla="*/ 2418044 h 3930092"/>
              <a:gd name="connsiteX1" fmla="*/ 1554231 w 2736000"/>
              <a:gd name="connsiteY1" fmla="*/ 2552144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79552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79552 w 2736000"/>
              <a:gd name="connsiteY0" fmla="*/ 2418044 h 3930092"/>
              <a:gd name="connsiteX1" fmla="*/ 1554231 w 2736000"/>
              <a:gd name="connsiteY1" fmla="*/ 2552144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79552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418044 h 3930092"/>
              <a:gd name="connsiteX1" fmla="*/ 1554231 w 2736000"/>
              <a:gd name="connsiteY1" fmla="*/ 2552144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67278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418044 h 3930092"/>
              <a:gd name="connsiteX1" fmla="*/ 1554231 w 2736000"/>
              <a:gd name="connsiteY1" fmla="*/ 2552144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67278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418044 h 3930092"/>
              <a:gd name="connsiteX1" fmla="*/ 1532752 w 2736000"/>
              <a:gd name="connsiteY1" fmla="*/ 2552144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67278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418044 h 3930092"/>
              <a:gd name="connsiteX1" fmla="*/ 1526615 w 2736000"/>
              <a:gd name="connsiteY1" fmla="*/ 2567486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67278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418044 h 3930092"/>
              <a:gd name="connsiteX1" fmla="*/ 1526615 w 2736000"/>
              <a:gd name="connsiteY1" fmla="*/ 2567486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67278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418044 h 3930092"/>
              <a:gd name="connsiteX1" fmla="*/ 1526615 w 2736000"/>
              <a:gd name="connsiteY1" fmla="*/ 2567486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67278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418044 h 3930092"/>
              <a:gd name="connsiteX1" fmla="*/ 1552576 w 2736000"/>
              <a:gd name="connsiteY1" fmla="*/ 2576139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67278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 name="connsiteX0" fmla="*/ 1367278 w 2736000"/>
              <a:gd name="connsiteY0" fmla="*/ 2418044 h 3930092"/>
              <a:gd name="connsiteX1" fmla="*/ 1552576 w 2736000"/>
              <a:gd name="connsiteY1" fmla="*/ 2576139 h 3930092"/>
              <a:gd name="connsiteX2" fmla="*/ 2088000 w 2736000"/>
              <a:gd name="connsiteY2" fmla="*/ 3520946 h 3930092"/>
              <a:gd name="connsiteX3" fmla="*/ 648080 w 2736000"/>
              <a:gd name="connsiteY3" fmla="*/ 3506285 h 3930092"/>
              <a:gd name="connsiteX4" fmla="*/ 1182763 w 2736000"/>
              <a:gd name="connsiteY4" fmla="*/ 2571640 h 3930092"/>
              <a:gd name="connsiteX5" fmla="*/ 1367278 w 2736000"/>
              <a:gd name="connsiteY5" fmla="*/ 2418044 h 3930092"/>
              <a:gd name="connsiteX6" fmla="*/ 648003 w 2736000"/>
              <a:gd name="connsiteY6" fmla="*/ 793859 h 3930092"/>
              <a:gd name="connsiteX7" fmla="*/ 2087849 w 2736000"/>
              <a:gd name="connsiteY7" fmla="*/ 808518 h 3930092"/>
              <a:gd name="connsiteX8" fmla="*/ 1641214 w 2736000"/>
              <a:gd name="connsiteY8" fmla="*/ 1449982 h 3930092"/>
              <a:gd name="connsiteX9" fmla="*/ 1368003 w 2736000"/>
              <a:gd name="connsiteY9" fmla="*/ 1937706 h 3930092"/>
              <a:gd name="connsiteX10" fmla="*/ 1094068 w 2736000"/>
              <a:gd name="connsiteY10" fmla="*/ 1448735 h 3930092"/>
              <a:gd name="connsiteX11" fmla="*/ 648003 w 2736000"/>
              <a:gd name="connsiteY11" fmla="*/ 793859 h 3930092"/>
              <a:gd name="connsiteX12" fmla="*/ 516625 w 2736000"/>
              <a:gd name="connsiteY12" fmla="*/ 299874 h 3930092"/>
              <a:gd name="connsiteX13" fmla="*/ 516625 w 2736000"/>
              <a:gd name="connsiteY13" fmla="*/ 449580 h 3930092"/>
              <a:gd name="connsiteX14" fmla="*/ 1029987 w 2736000"/>
              <a:gd name="connsiteY14" fmla="*/ 1557992 h 3930092"/>
              <a:gd name="connsiteX15" fmla="*/ 1146996 w 2736000"/>
              <a:gd name="connsiteY15" fmla="*/ 2057479 h 3930092"/>
              <a:gd name="connsiteX16" fmla="*/ 1055065 w 2736000"/>
              <a:gd name="connsiteY16" fmla="*/ 2431585 h 3930092"/>
              <a:gd name="connsiteX17" fmla="*/ 539378 w 2736000"/>
              <a:gd name="connsiteY17" fmla="*/ 3468615 h 3930092"/>
              <a:gd name="connsiteX18" fmla="*/ 539378 w 2736000"/>
              <a:gd name="connsiteY18" fmla="*/ 3604591 h 3930092"/>
              <a:gd name="connsiteX19" fmla="*/ 2196077 w 2736000"/>
              <a:gd name="connsiteY19" fmla="*/ 3604591 h 3930092"/>
              <a:gd name="connsiteX20" fmla="*/ 2196077 w 2736000"/>
              <a:gd name="connsiteY20" fmla="*/ 3468615 h 3930092"/>
              <a:gd name="connsiteX21" fmla="*/ 1695313 w 2736000"/>
              <a:gd name="connsiteY21" fmla="*/ 2440912 h 3930092"/>
              <a:gd name="connsiteX22" fmla="*/ 1617547 w 2736000"/>
              <a:gd name="connsiteY22" fmla="*/ 2049252 h 3930092"/>
              <a:gd name="connsiteX23" fmla="*/ 1719395 w 2736000"/>
              <a:gd name="connsiteY23" fmla="*/ 1540961 h 3930092"/>
              <a:gd name="connsiteX24" fmla="*/ 2207952 w 2736000"/>
              <a:gd name="connsiteY24" fmla="*/ 449580 h 3930092"/>
              <a:gd name="connsiteX25" fmla="*/ 2207952 w 2736000"/>
              <a:gd name="connsiteY25" fmla="*/ 299874 h 3930092"/>
              <a:gd name="connsiteX26" fmla="*/ 516625 w 2736000"/>
              <a:gd name="connsiteY26" fmla="*/ 299874 h 3930092"/>
              <a:gd name="connsiteX27" fmla="*/ 144000 w 2736000"/>
              <a:gd name="connsiteY27" fmla="*/ 0 h 3930092"/>
              <a:gd name="connsiteX28" fmla="*/ 2592000 w 2736000"/>
              <a:gd name="connsiteY28" fmla="*/ 0 h 3930092"/>
              <a:gd name="connsiteX29" fmla="*/ 2736000 w 2736000"/>
              <a:gd name="connsiteY29" fmla="*/ 144000 h 3930092"/>
              <a:gd name="connsiteX30" fmla="*/ 2592000 w 2736000"/>
              <a:gd name="connsiteY30" fmla="*/ 288000 h 3930092"/>
              <a:gd name="connsiteX31" fmla="*/ 2396702 w 2736000"/>
              <a:gd name="connsiteY31" fmla="*/ 288000 h 3930092"/>
              <a:gd name="connsiteX32" fmla="*/ 2396702 w 2736000"/>
              <a:gd name="connsiteY32" fmla="*/ 413234 h 3930092"/>
              <a:gd name="connsiteX33" fmla="*/ 1815389 w 2736000"/>
              <a:gd name="connsiteY33" fmla="*/ 1665324 h 3930092"/>
              <a:gd name="connsiteX34" fmla="*/ 1753098 w 2736000"/>
              <a:gd name="connsiteY34" fmla="*/ 1974987 h 3930092"/>
              <a:gd name="connsiteX35" fmla="*/ 1825752 w 2736000"/>
              <a:gd name="connsiteY35" fmla="*/ 2312143 h 3930092"/>
              <a:gd name="connsiteX36" fmla="*/ 2395980 w 2736000"/>
              <a:gd name="connsiteY36" fmla="*/ 3557007 h 3930092"/>
              <a:gd name="connsiteX37" fmla="*/ 2395980 w 2736000"/>
              <a:gd name="connsiteY37" fmla="*/ 3642092 h 3930092"/>
              <a:gd name="connsiteX38" fmla="*/ 2592000 w 2736000"/>
              <a:gd name="connsiteY38" fmla="*/ 3642092 h 3930092"/>
              <a:gd name="connsiteX39" fmla="*/ 2736000 w 2736000"/>
              <a:gd name="connsiteY39" fmla="*/ 3786092 h 3930092"/>
              <a:gd name="connsiteX40" fmla="*/ 2592000 w 2736000"/>
              <a:gd name="connsiteY40" fmla="*/ 3930092 h 3930092"/>
              <a:gd name="connsiteX41" fmla="*/ 144000 w 2736000"/>
              <a:gd name="connsiteY41" fmla="*/ 3930092 h 3930092"/>
              <a:gd name="connsiteX42" fmla="*/ 0 w 2736000"/>
              <a:gd name="connsiteY42" fmla="*/ 3786092 h 3930092"/>
              <a:gd name="connsiteX43" fmla="*/ 144000 w 2736000"/>
              <a:gd name="connsiteY43" fmla="*/ 3642092 h 3930092"/>
              <a:gd name="connsiteX44" fmla="*/ 338578 w 2736000"/>
              <a:gd name="connsiteY44" fmla="*/ 3642092 h 3930092"/>
              <a:gd name="connsiteX45" fmla="*/ 338578 w 2736000"/>
              <a:gd name="connsiteY45" fmla="*/ 3557007 h 3930092"/>
              <a:gd name="connsiteX46" fmla="*/ 951672 w 2736000"/>
              <a:gd name="connsiteY46" fmla="*/ 2284199 h 3930092"/>
              <a:gd name="connsiteX47" fmla="*/ 1012216 w 2736000"/>
              <a:gd name="connsiteY47" fmla="*/ 1995181 h 3930092"/>
              <a:gd name="connsiteX48" fmla="*/ 943195 w 2736000"/>
              <a:gd name="connsiteY48" fmla="*/ 1693402 h 3930092"/>
              <a:gd name="connsiteX49" fmla="*/ 339300 w 2736000"/>
              <a:gd name="connsiteY49" fmla="*/ 413234 h 3930092"/>
              <a:gd name="connsiteX50" fmla="*/ 339300 w 2736000"/>
              <a:gd name="connsiteY50" fmla="*/ 288000 h 3930092"/>
              <a:gd name="connsiteX51" fmla="*/ 144000 w 2736000"/>
              <a:gd name="connsiteY51" fmla="*/ 288000 h 3930092"/>
              <a:gd name="connsiteX52" fmla="*/ 0 w 2736000"/>
              <a:gd name="connsiteY52" fmla="*/ 144000 h 3930092"/>
              <a:gd name="connsiteX53" fmla="*/ 144000 w 2736000"/>
              <a:gd name="connsiteY53" fmla="*/ 0 h 3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36000" h="3930092">
                <a:moveTo>
                  <a:pt x="1367278" y="2418044"/>
                </a:moveTo>
                <a:cubicBezTo>
                  <a:pt x="1475622" y="2496498"/>
                  <a:pt x="1442256" y="2523346"/>
                  <a:pt x="1552576" y="2576139"/>
                </a:cubicBezTo>
                <a:cubicBezTo>
                  <a:pt x="1866725" y="2636040"/>
                  <a:pt x="2088000" y="3057033"/>
                  <a:pt x="2088000" y="3520946"/>
                </a:cubicBezTo>
                <a:lnTo>
                  <a:pt x="648080" y="3506285"/>
                </a:lnTo>
                <a:cubicBezTo>
                  <a:pt x="653073" y="3048089"/>
                  <a:pt x="871005" y="2673776"/>
                  <a:pt x="1182763" y="2571640"/>
                </a:cubicBezTo>
                <a:cubicBezTo>
                  <a:pt x="1280064" y="2508169"/>
                  <a:pt x="1254632" y="2499927"/>
                  <a:pt x="1367278" y="2418044"/>
                </a:cubicBezTo>
                <a:close/>
                <a:moveTo>
                  <a:pt x="648003" y="793859"/>
                </a:moveTo>
                <a:lnTo>
                  <a:pt x="2087849" y="808518"/>
                </a:lnTo>
                <a:cubicBezTo>
                  <a:pt x="2081743" y="1099400"/>
                  <a:pt x="1898532" y="1346081"/>
                  <a:pt x="1641214" y="1449982"/>
                </a:cubicBezTo>
                <a:cubicBezTo>
                  <a:pt x="1581100" y="1476031"/>
                  <a:pt x="1454311" y="1749732"/>
                  <a:pt x="1368003" y="1937706"/>
                </a:cubicBezTo>
                <a:cubicBezTo>
                  <a:pt x="1290978" y="1744554"/>
                  <a:pt x="1168712" y="1479962"/>
                  <a:pt x="1094068" y="1448735"/>
                </a:cubicBezTo>
                <a:cubicBezTo>
                  <a:pt x="831917" y="1343398"/>
                  <a:pt x="648003" y="1089607"/>
                  <a:pt x="648003" y="793859"/>
                </a:cubicBezTo>
                <a:close/>
                <a:moveTo>
                  <a:pt x="516625" y="299874"/>
                </a:moveTo>
                <a:lnTo>
                  <a:pt x="516625" y="449580"/>
                </a:lnTo>
                <a:cubicBezTo>
                  <a:pt x="516625" y="947043"/>
                  <a:pt x="728081" y="1374116"/>
                  <a:pt x="1029987" y="1557992"/>
                </a:cubicBezTo>
                <a:cubicBezTo>
                  <a:pt x="1152140" y="1645374"/>
                  <a:pt x="1146996" y="1879118"/>
                  <a:pt x="1146996" y="2057479"/>
                </a:cubicBezTo>
                <a:cubicBezTo>
                  <a:pt x="1146996" y="2199170"/>
                  <a:pt x="1165085" y="2330604"/>
                  <a:pt x="1055065" y="2431585"/>
                </a:cubicBezTo>
                <a:cubicBezTo>
                  <a:pt x="746548" y="2590263"/>
                  <a:pt x="539378" y="3004916"/>
                  <a:pt x="539378" y="3468615"/>
                </a:cubicBezTo>
                <a:lnTo>
                  <a:pt x="539378" y="3604591"/>
                </a:lnTo>
                <a:lnTo>
                  <a:pt x="2196077" y="3604591"/>
                </a:lnTo>
                <a:lnTo>
                  <a:pt x="2196077" y="3468615"/>
                </a:lnTo>
                <a:cubicBezTo>
                  <a:pt x="2196077" y="3023625"/>
                  <a:pt x="1980552" y="2629673"/>
                  <a:pt x="1695313" y="2440912"/>
                </a:cubicBezTo>
                <a:cubicBezTo>
                  <a:pt x="1597256" y="2355530"/>
                  <a:pt x="1621109" y="2199255"/>
                  <a:pt x="1617547" y="2049252"/>
                </a:cubicBezTo>
                <a:cubicBezTo>
                  <a:pt x="1614246" y="1910233"/>
                  <a:pt x="1594005" y="1638458"/>
                  <a:pt x="1719395" y="1540961"/>
                </a:cubicBezTo>
                <a:cubicBezTo>
                  <a:pt x="2008283" y="1349911"/>
                  <a:pt x="2207952" y="932979"/>
                  <a:pt x="2207952" y="449580"/>
                </a:cubicBezTo>
                <a:lnTo>
                  <a:pt x="2207952" y="299874"/>
                </a:lnTo>
                <a:lnTo>
                  <a:pt x="516625" y="299874"/>
                </a:lnTo>
                <a:close/>
                <a:moveTo>
                  <a:pt x="144000" y="0"/>
                </a:moveTo>
                <a:lnTo>
                  <a:pt x="2592000" y="0"/>
                </a:lnTo>
                <a:cubicBezTo>
                  <a:pt x="2671529" y="0"/>
                  <a:pt x="2736000" y="64471"/>
                  <a:pt x="2736000" y="144000"/>
                </a:cubicBezTo>
                <a:cubicBezTo>
                  <a:pt x="2736000" y="223529"/>
                  <a:pt x="2671529" y="288000"/>
                  <a:pt x="2592000" y="288000"/>
                </a:cubicBezTo>
                <a:lnTo>
                  <a:pt x="2396702" y="288000"/>
                </a:lnTo>
                <a:lnTo>
                  <a:pt x="2396702" y="413234"/>
                </a:lnTo>
                <a:cubicBezTo>
                  <a:pt x="2396702" y="964640"/>
                  <a:pt x="2159804" y="1441170"/>
                  <a:pt x="1815389" y="1665324"/>
                </a:cubicBezTo>
                <a:cubicBezTo>
                  <a:pt x="1718143" y="1767020"/>
                  <a:pt x="1749155" y="1822697"/>
                  <a:pt x="1753098" y="1974987"/>
                </a:cubicBezTo>
                <a:cubicBezTo>
                  <a:pt x="1757412" y="2141597"/>
                  <a:pt x="1739638" y="2200230"/>
                  <a:pt x="1825752" y="2312143"/>
                </a:cubicBezTo>
                <a:cubicBezTo>
                  <a:pt x="2164142" y="2539312"/>
                  <a:pt x="2395980" y="3011520"/>
                  <a:pt x="2395980" y="3557007"/>
                </a:cubicBezTo>
                <a:lnTo>
                  <a:pt x="2395980" y="3642092"/>
                </a:lnTo>
                <a:lnTo>
                  <a:pt x="2592000" y="3642092"/>
                </a:lnTo>
                <a:cubicBezTo>
                  <a:pt x="2671529" y="3642092"/>
                  <a:pt x="2736000" y="3706563"/>
                  <a:pt x="2736000" y="3786092"/>
                </a:cubicBezTo>
                <a:cubicBezTo>
                  <a:pt x="2736000" y="3865621"/>
                  <a:pt x="2671529" y="3930092"/>
                  <a:pt x="2592000" y="3930092"/>
                </a:cubicBezTo>
                <a:lnTo>
                  <a:pt x="144000" y="3930092"/>
                </a:lnTo>
                <a:cubicBezTo>
                  <a:pt x="64471" y="3930092"/>
                  <a:pt x="0" y="3865621"/>
                  <a:pt x="0" y="3786092"/>
                </a:cubicBezTo>
                <a:cubicBezTo>
                  <a:pt x="0" y="3706563"/>
                  <a:pt x="64471" y="3642092"/>
                  <a:pt x="144000" y="3642092"/>
                </a:cubicBezTo>
                <a:lnTo>
                  <a:pt x="338578" y="3642092"/>
                </a:lnTo>
                <a:lnTo>
                  <a:pt x="338578" y="3557007"/>
                </a:lnTo>
                <a:cubicBezTo>
                  <a:pt x="338578" y="2988551"/>
                  <a:pt x="590352" y="2499674"/>
                  <a:pt x="951672" y="2284199"/>
                </a:cubicBezTo>
                <a:cubicBezTo>
                  <a:pt x="1026597" y="2195332"/>
                  <a:pt x="1008559" y="2142287"/>
                  <a:pt x="1012216" y="1995181"/>
                </a:cubicBezTo>
                <a:cubicBezTo>
                  <a:pt x="1001243" y="1843296"/>
                  <a:pt x="1013640" y="1774963"/>
                  <a:pt x="943195" y="1693402"/>
                </a:cubicBezTo>
                <a:cubicBezTo>
                  <a:pt x="584785" y="1476413"/>
                  <a:pt x="339300" y="978710"/>
                  <a:pt x="339300" y="413234"/>
                </a:cubicBezTo>
                <a:lnTo>
                  <a:pt x="339300" y="288000"/>
                </a:lnTo>
                <a:lnTo>
                  <a:pt x="144000" y="288000"/>
                </a:lnTo>
                <a:cubicBezTo>
                  <a:pt x="64471" y="288000"/>
                  <a:pt x="0" y="223529"/>
                  <a:pt x="0" y="144000"/>
                </a:cubicBezTo>
                <a:cubicBezTo>
                  <a:pt x="0" y="64471"/>
                  <a:pt x="64471" y="0"/>
                  <a:pt x="144000" y="0"/>
                </a:cubicBezTo>
                <a:close/>
              </a:path>
            </a:pathLst>
          </a:custGeom>
          <a:solidFill>
            <a:srgbClr val="3C1D1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lumMod val="75000"/>
                  <a:lumOff val="25000"/>
                </a:schemeClr>
              </a:solidFill>
            </a:endParaRPr>
          </a:p>
        </p:txBody>
      </p:sp>
    </p:spTree>
    <p:extLst>
      <p:ext uri="{BB962C8B-B14F-4D97-AF65-F5344CB8AC3E}">
        <p14:creationId xmlns:p14="http://schemas.microsoft.com/office/powerpoint/2010/main" val="2491183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615652"/>
            <a:ext cx="3219450" cy="1325563"/>
          </a:xfrm>
        </p:spPr>
        <p:txBody>
          <a:bodyPr/>
          <a:lstStyle/>
          <a:p>
            <a:r>
              <a:rPr lang="en-US" dirty="0"/>
              <a:t>DIGITAL </a:t>
            </a:r>
            <a:r>
              <a:rPr lang="en-US" dirty="0" smtClean="0"/>
              <a:t/>
            </a:r>
            <a:br>
              <a:rPr lang="en-US" dirty="0" smtClean="0"/>
            </a:br>
            <a:r>
              <a:rPr lang="en-US" dirty="0" smtClean="0"/>
              <a:t>SERVICE </a:t>
            </a:r>
            <a:r>
              <a:rPr lang="en-US" dirty="0"/>
              <a:t>CENTER</a:t>
            </a:r>
            <a:endParaRPr lang="th-TH" dirty="0"/>
          </a:p>
        </p:txBody>
      </p:sp>
      <p:sp>
        <p:nvSpPr>
          <p:cNvPr id="3" name="Text Placeholder 2"/>
          <p:cNvSpPr>
            <a:spLocks noGrp="1"/>
          </p:cNvSpPr>
          <p:nvPr>
            <p:ph type="body" sz="quarter" idx="10"/>
          </p:nvPr>
        </p:nvSpPr>
        <p:spPr>
          <a:xfrm>
            <a:off x="519111" y="3791608"/>
            <a:ext cx="3425567" cy="1831428"/>
          </a:xfrm>
        </p:spPr>
        <p:txBody>
          <a:bodyPr/>
          <a:lstStyle/>
          <a:p>
            <a:pPr marL="0" indent="0" algn="ctr">
              <a:buNone/>
            </a:pPr>
            <a:r>
              <a:rPr lang="th-TH" dirty="0"/>
              <a:t>สำนัก</a:t>
            </a:r>
            <a:r>
              <a:rPr lang="th-TH" dirty="0" err="1"/>
              <a:t>วิทยบริ</a:t>
            </a:r>
            <a:r>
              <a:rPr lang="th-TH" dirty="0"/>
              <a:t>การและเทคโนโลยี</a:t>
            </a:r>
            <a:r>
              <a:rPr lang="th-TH" dirty="0" smtClean="0"/>
              <a:t>สารสนเทศ</a:t>
            </a:r>
          </a:p>
          <a:p>
            <a:pPr marL="0" indent="0" algn="ctr">
              <a:buNone/>
            </a:pPr>
            <a:endParaRPr lang="th-TH" sz="2400" dirty="0"/>
          </a:p>
          <a:p>
            <a:pPr marL="0" indent="0" algn="ctr">
              <a:buNone/>
            </a:pPr>
            <a:r>
              <a:rPr lang="th-TH" sz="2400" dirty="0" smtClean="0"/>
              <a:t>มหาวิทยาลัย</a:t>
            </a:r>
            <a:r>
              <a:rPr lang="th-TH" sz="2400" dirty="0"/>
              <a:t>เทคโนโลยีราชมงคลธัญบุรี</a:t>
            </a:r>
          </a:p>
        </p:txBody>
      </p:sp>
      <p:pic>
        <p:nvPicPr>
          <p:cNvPr id="14" name="Picture Placeholder 1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6217" r="26217"/>
          <a:stretch>
            <a:fillRect/>
          </a:stretch>
        </p:blipFill>
        <p:spPr/>
      </p:pic>
      <p:pic>
        <p:nvPicPr>
          <p:cNvPr id="15" name="Picture Placeholder 1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9259" r="9259"/>
          <a:stretch>
            <a:fillRect/>
          </a:stretch>
        </p:blipFill>
        <p:spPr/>
      </p:pic>
      <p:pic>
        <p:nvPicPr>
          <p:cNvPr id="16" name="Picture Placeholder 15"/>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tretch>
            <a:fillRect/>
          </a:stretch>
        </p:blipFill>
        <p:spPr>
          <a:xfrm>
            <a:off x="9639230" y="679449"/>
            <a:ext cx="2157551" cy="4445000"/>
          </a:xfrm>
        </p:spPr>
      </p:pic>
      <p:sp>
        <p:nvSpPr>
          <p:cNvPr id="7" name="Text Placeholder 6"/>
          <p:cNvSpPr>
            <a:spLocks noGrp="1"/>
          </p:cNvSpPr>
          <p:nvPr>
            <p:ph type="body" sz="quarter" idx="14"/>
          </p:nvPr>
        </p:nvSpPr>
        <p:spPr/>
        <p:txBody>
          <a:bodyPr/>
          <a:lstStyle/>
          <a:p>
            <a:pPr marL="0" indent="0">
              <a:buNone/>
            </a:pPr>
            <a:r>
              <a:rPr lang="en-US" dirty="0" smtClean="0"/>
              <a:t>About Us</a:t>
            </a:r>
            <a:endParaRPr lang="th-TH" dirty="0"/>
          </a:p>
        </p:txBody>
      </p:sp>
      <p:sp>
        <p:nvSpPr>
          <p:cNvPr id="8" name="Text Placeholder 7"/>
          <p:cNvSpPr>
            <a:spLocks noGrp="1"/>
          </p:cNvSpPr>
          <p:nvPr>
            <p:ph type="body" sz="quarter" idx="15"/>
          </p:nvPr>
        </p:nvSpPr>
        <p:spPr/>
        <p:txBody>
          <a:bodyPr/>
          <a:lstStyle/>
          <a:p>
            <a:pPr marL="0" indent="0">
              <a:buNone/>
            </a:pPr>
            <a:r>
              <a:rPr lang="en-US" dirty="0" smtClean="0"/>
              <a:t>Digital  service</a:t>
            </a:r>
            <a:endParaRPr lang="th-TH" dirty="0"/>
          </a:p>
        </p:txBody>
      </p:sp>
      <p:sp>
        <p:nvSpPr>
          <p:cNvPr id="9" name="Text Placeholder 8"/>
          <p:cNvSpPr>
            <a:spLocks noGrp="1"/>
          </p:cNvSpPr>
          <p:nvPr>
            <p:ph type="body" sz="quarter" idx="16"/>
          </p:nvPr>
        </p:nvSpPr>
        <p:spPr/>
        <p:txBody>
          <a:bodyPr/>
          <a:lstStyle/>
          <a:p>
            <a:pPr marL="0" indent="0">
              <a:buNone/>
            </a:pPr>
            <a:r>
              <a:rPr lang="en-US" dirty="0" smtClean="0"/>
              <a:t>Smart digital laboratory</a:t>
            </a:r>
            <a:endParaRPr lang="th-TH" dirty="0"/>
          </a:p>
        </p:txBody>
      </p:sp>
      <p:sp>
        <p:nvSpPr>
          <p:cNvPr id="10" name="Title 1"/>
          <p:cNvSpPr txBox="1">
            <a:spLocks/>
          </p:cNvSpPr>
          <p:nvPr/>
        </p:nvSpPr>
        <p:spPr>
          <a:xfrm>
            <a:off x="944780" y="2005013"/>
            <a:ext cx="2245109" cy="1785558"/>
          </a:xfrm>
          <a:prstGeom prst="rect">
            <a:avLst/>
          </a:prstGeom>
        </p:spPr>
        <p:txBody>
          <a:bodyPr anchor="ctr"/>
          <a:lstStyle>
            <a:lvl1pPr algn="ctr" defTabSz="685800" rtl="0" eaLnBrk="1" latinLnBrk="0" hangingPunct="1">
              <a:lnSpc>
                <a:spcPct val="90000"/>
              </a:lnSpc>
              <a:spcBef>
                <a:spcPct val="0"/>
              </a:spcBef>
              <a:buNone/>
              <a:defRPr sz="4400" b="1" kern="1200">
                <a:solidFill>
                  <a:srgbClr val="FFC000"/>
                </a:solidFill>
                <a:latin typeface="TH Sarabun New" panose="020B0500040200020003" pitchFamily="34" charset="-34"/>
                <a:ea typeface="+mj-ea"/>
                <a:cs typeface="TH Sarabun New" panose="020B0500040200020003" pitchFamily="34" charset="-34"/>
              </a:defRPr>
            </a:lvl1pPr>
          </a:lstStyle>
          <a:p>
            <a:r>
              <a:rPr lang="en-US" sz="19900" dirty="0" smtClean="0"/>
              <a:t>01</a:t>
            </a:r>
            <a:endParaRPr lang="th-TH" sz="19900" dirty="0"/>
          </a:p>
        </p:txBody>
      </p:sp>
    </p:spTree>
    <p:extLst>
      <p:ext uri="{BB962C8B-B14F-4D97-AF65-F5344CB8AC3E}">
        <p14:creationId xmlns:p14="http://schemas.microsoft.com/office/powerpoint/2010/main" val="25805285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297694" y="507379"/>
            <a:ext cx="7538209" cy="724247"/>
          </a:xfrm>
        </p:spPr>
        <p:txBody>
          <a:bodyPr/>
          <a:lstStyle/>
          <a:p>
            <a:r>
              <a:rPr lang="en-US" sz="4400" b="1" dirty="0">
                <a:solidFill>
                  <a:srgbClr val="002060"/>
                </a:solidFill>
                <a:latin typeface="TH Sarabun New" panose="020B0500040200020003" pitchFamily="34" charset="-34"/>
                <a:cs typeface="TH Sarabun New" panose="020B0500040200020003" pitchFamily="34" charset="-34"/>
              </a:rPr>
              <a:t>Infographic Style</a:t>
            </a:r>
          </a:p>
        </p:txBody>
      </p:sp>
      <p:sp>
        <p:nvSpPr>
          <p:cNvPr id="3" name="Rectangle 2">
            <a:extLst>
              <a:ext uri="{FF2B5EF4-FFF2-40B4-BE49-F238E27FC236}">
                <a16:creationId xmlns:a16="http://schemas.microsoft.com/office/drawing/2014/main" id="{8BE096AE-D862-43DF-8F16-B19D365CB1BE}"/>
              </a:ext>
            </a:extLst>
          </p:cNvPr>
          <p:cNvSpPr/>
          <p:nvPr/>
        </p:nvSpPr>
        <p:spPr>
          <a:xfrm>
            <a:off x="7467523" y="2242341"/>
            <a:ext cx="2942926" cy="792000"/>
          </a:xfrm>
          <a:prstGeom prst="rect">
            <a:avLst/>
          </a:prstGeom>
          <a:solidFill>
            <a:srgbClr val="5B9BD5"/>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sp>
        <p:nvSpPr>
          <p:cNvPr id="4" name="Rectangle 3">
            <a:extLst>
              <a:ext uri="{FF2B5EF4-FFF2-40B4-BE49-F238E27FC236}">
                <a16:creationId xmlns:a16="http://schemas.microsoft.com/office/drawing/2014/main" id="{20D68E52-820A-41AB-ABEB-63036FE2A49F}"/>
              </a:ext>
            </a:extLst>
          </p:cNvPr>
          <p:cNvSpPr/>
          <p:nvPr/>
        </p:nvSpPr>
        <p:spPr>
          <a:xfrm>
            <a:off x="957594" y="4770876"/>
            <a:ext cx="2942926" cy="792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5" name="Bent-Up Arrow 129">
            <a:extLst>
              <a:ext uri="{FF2B5EF4-FFF2-40B4-BE49-F238E27FC236}">
                <a16:creationId xmlns:a16="http://schemas.microsoft.com/office/drawing/2014/main" id="{B380F367-BC2D-4D1A-A3AA-5B48CF9A822E}"/>
              </a:ext>
            </a:extLst>
          </p:cNvPr>
          <p:cNvSpPr/>
          <p:nvPr/>
        </p:nvSpPr>
        <p:spPr>
          <a:xfrm rot="16200000" flipV="1">
            <a:off x="2452165" y="4065201"/>
            <a:ext cx="597208" cy="813414"/>
          </a:xfrm>
          <a:prstGeom prst="bentUpArrow">
            <a:avLst>
              <a:gd name="adj1" fmla="val 36792"/>
              <a:gd name="adj2" fmla="val 29908"/>
              <a:gd name="adj3" fmla="val 3972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 name="Rectangle 5">
            <a:extLst>
              <a:ext uri="{FF2B5EF4-FFF2-40B4-BE49-F238E27FC236}">
                <a16:creationId xmlns:a16="http://schemas.microsoft.com/office/drawing/2014/main" id="{5D60D9AB-1FC9-4F18-BE92-F787B8BB69B8}"/>
              </a:ext>
            </a:extLst>
          </p:cNvPr>
          <p:cNvSpPr/>
          <p:nvPr/>
        </p:nvSpPr>
        <p:spPr>
          <a:xfrm>
            <a:off x="3127570" y="3928031"/>
            <a:ext cx="2942926" cy="792000"/>
          </a:xfrm>
          <a:prstGeom prst="rect">
            <a:avLst/>
          </a:prstGeom>
          <a:solidFill>
            <a:schemeClr val="accent5">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sp>
        <p:nvSpPr>
          <p:cNvPr id="7" name="Bent-Up Arrow 130">
            <a:extLst>
              <a:ext uri="{FF2B5EF4-FFF2-40B4-BE49-F238E27FC236}">
                <a16:creationId xmlns:a16="http://schemas.microsoft.com/office/drawing/2014/main" id="{678576DB-A9D0-4D32-86A1-1858E691C8F1}"/>
              </a:ext>
            </a:extLst>
          </p:cNvPr>
          <p:cNvSpPr/>
          <p:nvPr/>
        </p:nvSpPr>
        <p:spPr>
          <a:xfrm rot="16200000" flipV="1">
            <a:off x="4607188" y="3248588"/>
            <a:ext cx="597208" cy="813414"/>
          </a:xfrm>
          <a:prstGeom prst="bentUpArrow">
            <a:avLst>
              <a:gd name="adj1" fmla="val 36792"/>
              <a:gd name="adj2" fmla="val 29908"/>
              <a:gd name="adj3" fmla="val 3972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 name="Rectangle 7">
            <a:extLst>
              <a:ext uri="{FF2B5EF4-FFF2-40B4-BE49-F238E27FC236}">
                <a16:creationId xmlns:a16="http://schemas.microsoft.com/office/drawing/2014/main" id="{AEA73F78-1244-40F0-BE13-30F87A240951}"/>
              </a:ext>
            </a:extLst>
          </p:cNvPr>
          <p:cNvSpPr/>
          <p:nvPr/>
        </p:nvSpPr>
        <p:spPr>
          <a:xfrm>
            <a:off x="5297546" y="3085186"/>
            <a:ext cx="2942926" cy="792000"/>
          </a:xfrm>
          <a:prstGeom prst="rect">
            <a:avLst/>
          </a:prstGeom>
          <a:solidFill>
            <a:srgbClr val="0020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sp>
        <p:nvSpPr>
          <p:cNvPr id="9" name="Bent-Up Arrow 131">
            <a:extLst>
              <a:ext uri="{FF2B5EF4-FFF2-40B4-BE49-F238E27FC236}">
                <a16:creationId xmlns:a16="http://schemas.microsoft.com/office/drawing/2014/main" id="{5FD2A6D5-1BE6-4887-8E90-3BF8DA3D42E2}"/>
              </a:ext>
            </a:extLst>
          </p:cNvPr>
          <p:cNvSpPr/>
          <p:nvPr/>
        </p:nvSpPr>
        <p:spPr>
          <a:xfrm rot="16200000" flipV="1">
            <a:off x="6762211" y="2431973"/>
            <a:ext cx="597209" cy="813415"/>
          </a:xfrm>
          <a:prstGeom prst="bentUpArrow">
            <a:avLst>
              <a:gd name="adj1" fmla="val 36792"/>
              <a:gd name="adj2" fmla="val 29908"/>
              <a:gd name="adj3" fmla="val 3972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10" name="Group 9">
            <a:extLst>
              <a:ext uri="{FF2B5EF4-FFF2-40B4-BE49-F238E27FC236}">
                <a16:creationId xmlns:a16="http://schemas.microsoft.com/office/drawing/2014/main" id="{B8203CB9-CF62-463D-A0FD-AAE82945467A}"/>
              </a:ext>
            </a:extLst>
          </p:cNvPr>
          <p:cNvGrpSpPr/>
          <p:nvPr/>
        </p:nvGrpSpPr>
        <p:grpSpPr>
          <a:xfrm>
            <a:off x="4066799" y="4740835"/>
            <a:ext cx="3067503" cy="906974"/>
            <a:chOff x="852873" y="3067505"/>
            <a:chExt cx="2342902" cy="906974"/>
          </a:xfrm>
        </p:grpSpPr>
        <p:sp>
          <p:nvSpPr>
            <p:cNvPr id="11" name="TextBox 10">
              <a:extLst>
                <a:ext uri="{FF2B5EF4-FFF2-40B4-BE49-F238E27FC236}">
                  <a16:creationId xmlns:a16="http://schemas.microsoft.com/office/drawing/2014/main" id="{5964DD2F-8009-4980-A33D-5B0823981F8C}"/>
                </a:ext>
              </a:extLst>
            </p:cNvPr>
            <p:cNvSpPr txBox="1"/>
            <p:nvPr/>
          </p:nvSpPr>
          <p:spPr>
            <a:xfrm>
              <a:off x="852873" y="3328148"/>
              <a:ext cx="2342902"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sp>
          <p:nvSpPr>
            <p:cNvPr id="12" name="TextBox 11">
              <a:extLst>
                <a:ext uri="{FF2B5EF4-FFF2-40B4-BE49-F238E27FC236}">
                  <a16:creationId xmlns:a16="http://schemas.microsoft.com/office/drawing/2014/main" id="{90050164-C98F-46FB-A44E-5E4408F217CC}"/>
                </a:ext>
              </a:extLst>
            </p:cNvPr>
            <p:cNvSpPr txBox="1"/>
            <p:nvPr/>
          </p:nvSpPr>
          <p:spPr>
            <a:xfrm>
              <a:off x="852873" y="3067505"/>
              <a:ext cx="2342902"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grpSp>
      <p:grpSp>
        <p:nvGrpSpPr>
          <p:cNvPr id="13" name="Group 12">
            <a:extLst>
              <a:ext uri="{FF2B5EF4-FFF2-40B4-BE49-F238E27FC236}">
                <a16:creationId xmlns:a16="http://schemas.microsoft.com/office/drawing/2014/main" id="{B346D709-5333-4D58-8BA1-7CA46A70CE4B}"/>
              </a:ext>
            </a:extLst>
          </p:cNvPr>
          <p:cNvGrpSpPr/>
          <p:nvPr/>
        </p:nvGrpSpPr>
        <p:grpSpPr>
          <a:xfrm>
            <a:off x="6223860" y="3897922"/>
            <a:ext cx="3067503" cy="906974"/>
            <a:chOff x="852873" y="3067505"/>
            <a:chExt cx="2342902" cy="906974"/>
          </a:xfrm>
        </p:grpSpPr>
        <p:sp>
          <p:nvSpPr>
            <p:cNvPr id="14" name="TextBox 13">
              <a:extLst>
                <a:ext uri="{FF2B5EF4-FFF2-40B4-BE49-F238E27FC236}">
                  <a16:creationId xmlns:a16="http://schemas.microsoft.com/office/drawing/2014/main" id="{CFED269B-F034-4516-9628-237E4D57051D}"/>
                </a:ext>
              </a:extLst>
            </p:cNvPr>
            <p:cNvSpPr txBox="1"/>
            <p:nvPr/>
          </p:nvSpPr>
          <p:spPr>
            <a:xfrm>
              <a:off x="852873" y="3328148"/>
              <a:ext cx="2342902"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sp>
          <p:nvSpPr>
            <p:cNvPr id="15" name="TextBox 14">
              <a:extLst>
                <a:ext uri="{FF2B5EF4-FFF2-40B4-BE49-F238E27FC236}">
                  <a16:creationId xmlns:a16="http://schemas.microsoft.com/office/drawing/2014/main" id="{93285019-3AAA-4708-9235-E20B4B2EAEA1}"/>
                </a:ext>
              </a:extLst>
            </p:cNvPr>
            <p:cNvSpPr txBox="1"/>
            <p:nvPr/>
          </p:nvSpPr>
          <p:spPr>
            <a:xfrm>
              <a:off x="852873" y="3067505"/>
              <a:ext cx="2342902"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grpSp>
      <p:grpSp>
        <p:nvGrpSpPr>
          <p:cNvPr id="16" name="Group 15">
            <a:extLst>
              <a:ext uri="{FF2B5EF4-FFF2-40B4-BE49-F238E27FC236}">
                <a16:creationId xmlns:a16="http://schemas.microsoft.com/office/drawing/2014/main" id="{88213BD0-36AB-4712-9581-A911C20F8D97}"/>
              </a:ext>
            </a:extLst>
          </p:cNvPr>
          <p:cNvGrpSpPr/>
          <p:nvPr/>
        </p:nvGrpSpPr>
        <p:grpSpPr>
          <a:xfrm>
            <a:off x="8380920" y="3055009"/>
            <a:ext cx="3067503" cy="906974"/>
            <a:chOff x="852873" y="3067505"/>
            <a:chExt cx="2342902" cy="906974"/>
          </a:xfrm>
        </p:grpSpPr>
        <p:sp>
          <p:nvSpPr>
            <p:cNvPr id="17" name="TextBox 16">
              <a:extLst>
                <a:ext uri="{FF2B5EF4-FFF2-40B4-BE49-F238E27FC236}">
                  <a16:creationId xmlns:a16="http://schemas.microsoft.com/office/drawing/2014/main" id="{F992EF85-7AF4-4FA2-975A-1C54FD85E744}"/>
                </a:ext>
              </a:extLst>
            </p:cNvPr>
            <p:cNvSpPr txBox="1"/>
            <p:nvPr/>
          </p:nvSpPr>
          <p:spPr>
            <a:xfrm>
              <a:off x="852873" y="3328148"/>
              <a:ext cx="2342902"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sp>
          <p:nvSpPr>
            <p:cNvPr id="18" name="TextBox 17">
              <a:extLst>
                <a:ext uri="{FF2B5EF4-FFF2-40B4-BE49-F238E27FC236}">
                  <a16:creationId xmlns:a16="http://schemas.microsoft.com/office/drawing/2014/main" id="{276E9958-4CEF-406E-924F-46A2DE75EC7F}"/>
                </a:ext>
              </a:extLst>
            </p:cNvPr>
            <p:cNvSpPr txBox="1"/>
            <p:nvPr/>
          </p:nvSpPr>
          <p:spPr>
            <a:xfrm>
              <a:off x="852873" y="3067505"/>
              <a:ext cx="2342902"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grpSp>
      <p:grpSp>
        <p:nvGrpSpPr>
          <p:cNvPr id="19" name="Group 109">
            <a:extLst>
              <a:ext uri="{FF2B5EF4-FFF2-40B4-BE49-F238E27FC236}">
                <a16:creationId xmlns:a16="http://schemas.microsoft.com/office/drawing/2014/main" id="{54231257-BC75-4779-91E2-4B746A4C66BA}"/>
              </a:ext>
            </a:extLst>
          </p:cNvPr>
          <p:cNvGrpSpPr/>
          <p:nvPr/>
        </p:nvGrpSpPr>
        <p:grpSpPr>
          <a:xfrm>
            <a:off x="1636286" y="4830670"/>
            <a:ext cx="1592588" cy="688606"/>
            <a:chOff x="3233964" y="1964137"/>
            <a:chExt cx="1410044" cy="563405"/>
          </a:xfrm>
        </p:grpSpPr>
        <p:sp>
          <p:nvSpPr>
            <p:cNvPr id="20" name="TextBox 19">
              <a:extLst>
                <a:ext uri="{FF2B5EF4-FFF2-40B4-BE49-F238E27FC236}">
                  <a16:creationId xmlns:a16="http://schemas.microsoft.com/office/drawing/2014/main" id="{8842C8A2-AC29-4323-AF3D-37D26195CAA7}"/>
                </a:ext>
              </a:extLst>
            </p:cNvPr>
            <p:cNvSpPr txBox="1"/>
            <p:nvPr/>
          </p:nvSpPr>
          <p:spPr>
            <a:xfrm>
              <a:off x="3233964" y="1964137"/>
              <a:ext cx="1400519" cy="226636"/>
            </a:xfrm>
            <a:prstGeom prst="rect">
              <a:avLst/>
            </a:prstGeom>
            <a:noFill/>
          </p:spPr>
          <p:txBody>
            <a:bodyPr wrap="square" rtlCol="0" anchor="ctr">
              <a:spAutoFit/>
            </a:bodyPr>
            <a:lstStyle/>
            <a:p>
              <a:pPr algn="ctr"/>
              <a:r>
                <a:rPr lang="en-US" altLang="ko-KR" sz="1200" b="1" dirty="0">
                  <a:solidFill>
                    <a:schemeClr val="bg1"/>
                  </a:solidFill>
                  <a:cs typeface="Arial" pitchFamily="34" charset="0"/>
                </a:rPr>
                <a:t>Add Text</a:t>
              </a:r>
              <a:endParaRPr lang="ko-KR" altLang="en-US" sz="1200" b="1" dirty="0">
                <a:solidFill>
                  <a:schemeClr val="bg1"/>
                </a:solidFill>
                <a:cs typeface="Arial" pitchFamily="34" charset="0"/>
              </a:endParaRPr>
            </a:p>
          </p:txBody>
        </p:sp>
        <p:sp>
          <p:nvSpPr>
            <p:cNvPr id="21" name="TextBox 20">
              <a:extLst>
                <a:ext uri="{FF2B5EF4-FFF2-40B4-BE49-F238E27FC236}">
                  <a16:creationId xmlns:a16="http://schemas.microsoft.com/office/drawing/2014/main" id="{A030BC85-ACC0-4D62-B902-281C70483707}"/>
                </a:ext>
              </a:extLst>
            </p:cNvPr>
            <p:cNvSpPr txBox="1"/>
            <p:nvPr/>
          </p:nvSpPr>
          <p:spPr>
            <a:xfrm>
              <a:off x="3243489" y="2149815"/>
              <a:ext cx="1400519" cy="377727"/>
            </a:xfrm>
            <a:prstGeom prst="rect">
              <a:avLst/>
            </a:prstGeom>
            <a:noFill/>
          </p:spPr>
          <p:txBody>
            <a:bodyPr wrap="square" rtlCol="0" anchor="ctr">
              <a:spAutoFit/>
            </a:bodyPr>
            <a:lstStyle/>
            <a:p>
              <a:pPr algn="ctr"/>
              <a:r>
                <a:rPr lang="en-US" altLang="ko-KR" sz="1200" dirty="0">
                  <a:solidFill>
                    <a:schemeClr val="bg1"/>
                  </a:solidFill>
                </a:rPr>
                <a:t>Modern PowerPoint  Presentation </a:t>
              </a:r>
            </a:p>
          </p:txBody>
        </p:sp>
      </p:grpSp>
      <p:grpSp>
        <p:nvGrpSpPr>
          <p:cNvPr id="22" name="Group 109">
            <a:extLst>
              <a:ext uri="{FF2B5EF4-FFF2-40B4-BE49-F238E27FC236}">
                <a16:creationId xmlns:a16="http://schemas.microsoft.com/office/drawing/2014/main" id="{1B5621B5-3D3B-4194-9760-96B651593923}"/>
              </a:ext>
            </a:extLst>
          </p:cNvPr>
          <p:cNvGrpSpPr/>
          <p:nvPr/>
        </p:nvGrpSpPr>
        <p:grpSpPr>
          <a:xfrm>
            <a:off x="3802739" y="3986746"/>
            <a:ext cx="1592588" cy="688606"/>
            <a:chOff x="3233964" y="1964137"/>
            <a:chExt cx="1410044" cy="563405"/>
          </a:xfrm>
        </p:grpSpPr>
        <p:sp>
          <p:nvSpPr>
            <p:cNvPr id="23" name="TextBox 22">
              <a:extLst>
                <a:ext uri="{FF2B5EF4-FFF2-40B4-BE49-F238E27FC236}">
                  <a16:creationId xmlns:a16="http://schemas.microsoft.com/office/drawing/2014/main" id="{F0C86E91-8731-463A-A61D-5F7146293BF3}"/>
                </a:ext>
              </a:extLst>
            </p:cNvPr>
            <p:cNvSpPr txBox="1"/>
            <p:nvPr/>
          </p:nvSpPr>
          <p:spPr>
            <a:xfrm>
              <a:off x="3233964" y="1964137"/>
              <a:ext cx="1400519" cy="226636"/>
            </a:xfrm>
            <a:prstGeom prst="rect">
              <a:avLst/>
            </a:prstGeom>
            <a:noFill/>
          </p:spPr>
          <p:txBody>
            <a:bodyPr wrap="square" rtlCol="0" anchor="ctr">
              <a:spAutoFit/>
            </a:bodyPr>
            <a:lstStyle/>
            <a:p>
              <a:pPr algn="ctr"/>
              <a:r>
                <a:rPr lang="en-US" altLang="ko-KR" sz="1200" b="1" dirty="0">
                  <a:solidFill>
                    <a:schemeClr val="bg1"/>
                  </a:solidFill>
                  <a:cs typeface="Arial" pitchFamily="34" charset="0"/>
                </a:rPr>
                <a:t>Add Text</a:t>
              </a:r>
              <a:endParaRPr lang="ko-KR" altLang="en-US" sz="1200" b="1" dirty="0">
                <a:solidFill>
                  <a:schemeClr val="bg1"/>
                </a:solidFill>
                <a:cs typeface="Arial" pitchFamily="34" charset="0"/>
              </a:endParaRPr>
            </a:p>
          </p:txBody>
        </p:sp>
        <p:sp>
          <p:nvSpPr>
            <p:cNvPr id="24" name="TextBox 23">
              <a:extLst>
                <a:ext uri="{FF2B5EF4-FFF2-40B4-BE49-F238E27FC236}">
                  <a16:creationId xmlns:a16="http://schemas.microsoft.com/office/drawing/2014/main" id="{2C15DD35-C82D-4863-832A-767E246DDC04}"/>
                </a:ext>
              </a:extLst>
            </p:cNvPr>
            <p:cNvSpPr txBox="1"/>
            <p:nvPr/>
          </p:nvSpPr>
          <p:spPr>
            <a:xfrm>
              <a:off x="3243489" y="2149815"/>
              <a:ext cx="1400519" cy="377727"/>
            </a:xfrm>
            <a:prstGeom prst="rect">
              <a:avLst/>
            </a:prstGeom>
            <a:noFill/>
          </p:spPr>
          <p:txBody>
            <a:bodyPr wrap="square" rtlCol="0" anchor="ctr">
              <a:spAutoFit/>
            </a:bodyPr>
            <a:lstStyle/>
            <a:p>
              <a:pPr algn="ctr"/>
              <a:r>
                <a:rPr lang="en-US" altLang="ko-KR" sz="1200" dirty="0">
                  <a:solidFill>
                    <a:schemeClr val="bg1"/>
                  </a:solidFill>
                </a:rPr>
                <a:t>Modern PowerPoint  Presentation </a:t>
              </a:r>
            </a:p>
          </p:txBody>
        </p:sp>
      </p:grpSp>
      <p:grpSp>
        <p:nvGrpSpPr>
          <p:cNvPr id="25" name="Group 109">
            <a:extLst>
              <a:ext uri="{FF2B5EF4-FFF2-40B4-BE49-F238E27FC236}">
                <a16:creationId xmlns:a16="http://schemas.microsoft.com/office/drawing/2014/main" id="{1100C156-6EF7-4388-83A8-7F5C92D162D6}"/>
              </a:ext>
            </a:extLst>
          </p:cNvPr>
          <p:cNvGrpSpPr/>
          <p:nvPr/>
        </p:nvGrpSpPr>
        <p:grpSpPr>
          <a:xfrm>
            <a:off x="5972715" y="3142820"/>
            <a:ext cx="1592588" cy="688606"/>
            <a:chOff x="3233964" y="1964137"/>
            <a:chExt cx="1410044" cy="563405"/>
          </a:xfrm>
        </p:grpSpPr>
        <p:sp>
          <p:nvSpPr>
            <p:cNvPr id="26" name="TextBox 25">
              <a:extLst>
                <a:ext uri="{FF2B5EF4-FFF2-40B4-BE49-F238E27FC236}">
                  <a16:creationId xmlns:a16="http://schemas.microsoft.com/office/drawing/2014/main" id="{B6BBFE9E-6A6D-44FF-868C-93F65423E209}"/>
                </a:ext>
              </a:extLst>
            </p:cNvPr>
            <p:cNvSpPr txBox="1"/>
            <p:nvPr/>
          </p:nvSpPr>
          <p:spPr>
            <a:xfrm>
              <a:off x="3233964" y="1964137"/>
              <a:ext cx="1400519" cy="226636"/>
            </a:xfrm>
            <a:prstGeom prst="rect">
              <a:avLst/>
            </a:prstGeom>
            <a:noFill/>
          </p:spPr>
          <p:txBody>
            <a:bodyPr wrap="square" rtlCol="0" anchor="ctr">
              <a:spAutoFit/>
            </a:bodyPr>
            <a:lstStyle/>
            <a:p>
              <a:pPr algn="ctr"/>
              <a:r>
                <a:rPr lang="en-US" altLang="ko-KR" sz="1200" b="1" dirty="0">
                  <a:solidFill>
                    <a:schemeClr val="bg1"/>
                  </a:solidFill>
                  <a:cs typeface="Arial" pitchFamily="34" charset="0"/>
                </a:rPr>
                <a:t>Add Text</a:t>
              </a:r>
              <a:endParaRPr lang="ko-KR" altLang="en-US" sz="1200" b="1" dirty="0">
                <a:solidFill>
                  <a:schemeClr val="bg1"/>
                </a:solidFill>
                <a:cs typeface="Arial" pitchFamily="34" charset="0"/>
              </a:endParaRPr>
            </a:p>
          </p:txBody>
        </p:sp>
        <p:sp>
          <p:nvSpPr>
            <p:cNvPr id="27" name="TextBox 26">
              <a:extLst>
                <a:ext uri="{FF2B5EF4-FFF2-40B4-BE49-F238E27FC236}">
                  <a16:creationId xmlns:a16="http://schemas.microsoft.com/office/drawing/2014/main" id="{65138EA0-D6BA-4F7C-A0AE-A72A9FE522DE}"/>
                </a:ext>
              </a:extLst>
            </p:cNvPr>
            <p:cNvSpPr txBox="1"/>
            <p:nvPr/>
          </p:nvSpPr>
          <p:spPr>
            <a:xfrm>
              <a:off x="3243489" y="2149815"/>
              <a:ext cx="1400519" cy="377727"/>
            </a:xfrm>
            <a:prstGeom prst="rect">
              <a:avLst/>
            </a:prstGeom>
            <a:noFill/>
          </p:spPr>
          <p:txBody>
            <a:bodyPr wrap="square" rtlCol="0" anchor="ctr">
              <a:spAutoFit/>
            </a:bodyPr>
            <a:lstStyle/>
            <a:p>
              <a:pPr algn="ctr"/>
              <a:r>
                <a:rPr lang="en-US" altLang="ko-KR" sz="1200" dirty="0">
                  <a:solidFill>
                    <a:schemeClr val="bg1"/>
                  </a:solidFill>
                </a:rPr>
                <a:t>Modern PowerPoint  Presentation </a:t>
              </a:r>
            </a:p>
          </p:txBody>
        </p:sp>
      </p:grpSp>
      <p:grpSp>
        <p:nvGrpSpPr>
          <p:cNvPr id="28" name="Group 109">
            <a:extLst>
              <a:ext uri="{FF2B5EF4-FFF2-40B4-BE49-F238E27FC236}">
                <a16:creationId xmlns:a16="http://schemas.microsoft.com/office/drawing/2014/main" id="{7D174CD0-5B80-46EA-8F90-2D34014C2A46}"/>
              </a:ext>
            </a:extLst>
          </p:cNvPr>
          <p:cNvGrpSpPr/>
          <p:nvPr/>
        </p:nvGrpSpPr>
        <p:grpSpPr>
          <a:xfrm>
            <a:off x="8151421" y="2298896"/>
            <a:ext cx="1592588" cy="688606"/>
            <a:chOff x="3233964" y="1964137"/>
            <a:chExt cx="1410044" cy="563405"/>
          </a:xfrm>
        </p:grpSpPr>
        <p:sp>
          <p:nvSpPr>
            <p:cNvPr id="29" name="TextBox 28">
              <a:extLst>
                <a:ext uri="{FF2B5EF4-FFF2-40B4-BE49-F238E27FC236}">
                  <a16:creationId xmlns:a16="http://schemas.microsoft.com/office/drawing/2014/main" id="{EF154003-1D95-4E13-B084-A4C9DBE7B829}"/>
                </a:ext>
              </a:extLst>
            </p:cNvPr>
            <p:cNvSpPr txBox="1"/>
            <p:nvPr/>
          </p:nvSpPr>
          <p:spPr>
            <a:xfrm>
              <a:off x="3233964" y="1964137"/>
              <a:ext cx="1400519" cy="226636"/>
            </a:xfrm>
            <a:prstGeom prst="rect">
              <a:avLst/>
            </a:prstGeom>
            <a:noFill/>
          </p:spPr>
          <p:txBody>
            <a:bodyPr wrap="square" rtlCol="0" anchor="ctr">
              <a:spAutoFit/>
            </a:bodyPr>
            <a:lstStyle/>
            <a:p>
              <a:pPr algn="ctr"/>
              <a:r>
                <a:rPr lang="en-US" altLang="ko-KR" sz="1200" b="1" dirty="0">
                  <a:solidFill>
                    <a:schemeClr val="bg1"/>
                  </a:solidFill>
                  <a:cs typeface="Arial" pitchFamily="34" charset="0"/>
                </a:rPr>
                <a:t>Add Text</a:t>
              </a:r>
              <a:endParaRPr lang="ko-KR" altLang="en-US" sz="1200" b="1" dirty="0">
                <a:solidFill>
                  <a:schemeClr val="bg1"/>
                </a:solidFill>
                <a:cs typeface="Arial" pitchFamily="34" charset="0"/>
              </a:endParaRPr>
            </a:p>
          </p:txBody>
        </p:sp>
        <p:sp>
          <p:nvSpPr>
            <p:cNvPr id="30" name="TextBox 29">
              <a:extLst>
                <a:ext uri="{FF2B5EF4-FFF2-40B4-BE49-F238E27FC236}">
                  <a16:creationId xmlns:a16="http://schemas.microsoft.com/office/drawing/2014/main" id="{134102AD-8A51-4190-8209-09E875066EE3}"/>
                </a:ext>
              </a:extLst>
            </p:cNvPr>
            <p:cNvSpPr txBox="1"/>
            <p:nvPr/>
          </p:nvSpPr>
          <p:spPr>
            <a:xfrm>
              <a:off x="3243489" y="2149815"/>
              <a:ext cx="1400519" cy="377727"/>
            </a:xfrm>
            <a:prstGeom prst="rect">
              <a:avLst/>
            </a:prstGeom>
            <a:noFill/>
          </p:spPr>
          <p:txBody>
            <a:bodyPr wrap="square" rtlCol="0" anchor="ctr">
              <a:spAutoFit/>
            </a:bodyPr>
            <a:lstStyle/>
            <a:p>
              <a:pPr algn="ctr"/>
              <a:r>
                <a:rPr lang="en-US" altLang="ko-KR" sz="1200" dirty="0">
                  <a:solidFill>
                    <a:schemeClr val="bg1"/>
                  </a:solidFill>
                </a:rPr>
                <a:t>Modern PowerPoint  Presentation </a:t>
              </a:r>
            </a:p>
          </p:txBody>
        </p:sp>
      </p:grpSp>
      <p:sp>
        <p:nvSpPr>
          <p:cNvPr id="31" name="Rectangle 30">
            <a:extLst>
              <a:ext uri="{FF2B5EF4-FFF2-40B4-BE49-F238E27FC236}">
                <a16:creationId xmlns:a16="http://schemas.microsoft.com/office/drawing/2014/main" id="{9AB97FDB-F276-4835-8283-69E0F1D308F6}"/>
              </a:ext>
            </a:extLst>
          </p:cNvPr>
          <p:cNvSpPr/>
          <p:nvPr/>
        </p:nvSpPr>
        <p:spPr>
          <a:xfrm>
            <a:off x="3474452" y="4158437"/>
            <a:ext cx="317209" cy="316282"/>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2" name="Frame 17">
            <a:extLst>
              <a:ext uri="{FF2B5EF4-FFF2-40B4-BE49-F238E27FC236}">
                <a16:creationId xmlns:a16="http://schemas.microsoft.com/office/drawing/2014/main" id="{EA4ABD9D-DAB4-4718-B4DA-ED71B21AA1D2}"/>
              </a:ext>
            </a:extLst>
          </p:cNvPr>
          <p:cNvSpPr/>
          <p:nvPr/>
        </p:nvSpPr>
        <p:spPr>
          <a:xfrm>
            <a:off x="1161241" y="5010837"/>
            <a:ext cx="318434" cy="318434"/>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3" name="Donut 39">
            <a:extLst>
              <a:ext uri="{FF2B5EF4-FFF2-40B4-BE49-F238E27FC236}">
                <a16:creationId xmlns:a16="http://schemas.microsoft.com/office/drawing/2014/main" id="{4E3A1A1D-B0EC-4AE7-8714-EE3924F57DFC}"/>
              </a:ext>
            </a:extLst>
          </p:cNvPr>
          <p:cNvSpPr/>
          <p:nvPr/>
        </p:nvSpPr>
        <p:spPr>
          <a:xfrm>
            <a:off x="5535184" y="3288750"/>
            <a:ext cx="404132" cy="404132"/>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4" name="Rectangle 130">
            <a:extLst>
              <a:ext uri="{FF2B5EF4-FFF2-40B4-BE49-F238E27FC236}">
                <a16:creationId xmlns:a16="http://schemas.microsoft.com/office/drawing/2014/main" id="{2162A90A-C904-4D73-AE23-15516F744B97}"/>
              </a:ext>
            </a:extLst>
          </p:cNvPr>
          <p:cNvSpPr/>
          <p:nvPr/>
        </p:nvSpPr>
        <p:spPr>
          <a:xfrm>
            <a:off x="7684799" y="2495095"/>
            <a:ext cx="338397" cy="339933"/>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7" name="Donut 24">
            <a:extLst>
              <a:ext uri="{FF2B5EF4-FFF2-40B4-BE49-F238E27FC236}">
                <a16:creationId xmlns:a16="http://schemas.microsoft.com/office/drawing/2014/main" id="{2358F6B7-5407-478C-BBCE-24DB33354B70}"/>
              </a:ext>
            </a:extLst>
          </p:cNvPr>
          <p:cNvSpPr/>
          <p:nvPr/>
        </p:nvSpPr>
        <p:spPr>
          <a:xfrm>
            <a:off x="8240472" y="445210"/>
            <a:ext cx="1560131" cy="1572832"/>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6" name="Title 1"/>
          <p:cNvSpPr txBox="1">
            <a:spLocks/>
          </p:cNvSpPr>
          <p:nvPr/>
        </p:nvSpPr>
        <p:spPr>
          <a:xfrm>
            <a:off x="1161241" y="1224632"/>
            <a:ext cx="6108809" cy="796925"/>
          </a:xfrm>
          <a:prstGeom prst="rect">
            <a:avLst/>
          </a:prstGeom>
        </p:spPr>
        <p:txBody>
          <a:bodyPr anchor="ctr"/>
          <a:lstStyle>
            <a:lvl1pPr algn="ctr" defTabSz="685800" rtl="0" eaLnBrk="1" latinLnBrk="0" hangingPunct="1">
              <a:lnSpc>
                <a:spcPct val="90000"/>
              </a:lnSpc>
              <a:spcBef>
                <a:spcPct val="0"/>
              </a:spcBef>
              <a:buNone/>
              <a:defRPr sz="4400" b="1" kern="1200">
                <a:solidFill>
                  <a:srgbClr val="002060"/>
                </a:solidFill>
                <a:latin typeface="TH Sarabun New" panose="020B0500040200020003" pitchFamily="34" charset="-34"/>
                <a:ea typeface="+mj-ea"/>
                <a:cs typeface="TH Sarabun New" panose="020B0500040200020003" pitchFamily="34" charset="-34"/>
              </a:defRPr>
            </a:lvl1pPr>
          </a:lstStyle>
          <a:p>
            <a:r>
              <a:rPr lang="en-US" sz="2800" dirty="0" smtClean="0">
                <a:solidFill>
                  <a:schemeClr val="tx1">
                    <a:lumMod val="65000"/>
                    <a:lumOff val="35000"/>
                  </a:schemeClr>
                </a:solidFill>
              </a:rPr>
              <a:t>Click to add </a:t>
            </a:r>
            <a:r>
              <a:rPr lang="en-US" altLang="ko-KR" sz="2800" dirty="0" smtClean="0">
                <a:solidFill>
                  <a:schemeClr val="tx1">
                    <a:lumMod val="65000"/>
                    <a:lumOff val="35000"/>
                  </a:schemeClr>
                </a:solidFill>
                <a:cs typeface="Arial" pitchFamily="34" charset="0"/>
              </a:rPr>
              <a:t>Subtitle </a:t>
            </a:r>
            <a:r>
              <a:rPr lang="en-US" altLang="ko-KR" sz="2800" dirty="0">
                <a:solidFill>
                  <a:schemeClr val="tx1">
                    <a:lumMod val="65000"/>
                    <a:lumOff val="35000"/>
                  </a:schemeClr>
                </a:solidFill>
                <a:cs typeface="Arial" pitchFamily="34" charset="0"/>
              </a:rPr>
              <a:t>of Your Presentation</a:t>
            </a:r>
            <a:endParaRPr lang="th-TH" sz="2800" dirty="0">
              <a:solidFill>
                <a:schemeClr val="tx1">
                  <a:lumMod val="65000"/>
                  <a:lumOff val="35000"/>
                </a:schemeClr>
              </a:solidFill>
            </a:endParaRPr>
          </a:p>
        </p:txBody>
      </p:sp>
    </p:spTree>
    <p:extLst>
      <p:ext uri="{BB962C8B-B14F-4D97-AF65-F5344CB8AC3E}">
        <p14:creationId xmlns:p14="http://schemas.microsoft.com/office/powerpoint/2010/main" val="1656190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130" b="4747"/>
          <a:stretch/>
        </p:blipFill>
        <p:spPr>
          <a:xfrm>
            <a:off x="485326" y="450852"/>
            <a:ext cx="11634952" cy="6539136"/>
          </a:xfrm>
          <a:prstGeom prst="rect">
            <a:avLst/>
          </a:prstGeom>
          <a:effectLst>
            <a:reflection endPos="65000" dist="50800" dir="5400000" sy="-100000" algn="bl" rotWithShape="0"/>
          </a:effectLst>
        </p:spPr>
      </p:pic>
      <p:sp>
        <p:nvSpPr>
          <p:cNvPr id="2" name="Title 1"/>
          <p:cNvSpPr>
            <a:spLocks noGrp="1"/>
          </p:cNvSpPr>
          <p:nvPr>
            <p:ph type="title"/>
          </p:nvPr>
        </p:nvSpPr>
        <p:spPr/>
        <p:txBody>
          <a:bodyPr/>
          <a:lstStyle/>
          <a:p>
            <a:r>
              <a:rPr lang="en-US" dirty="0" smtClean="0"/>
              <a:t>Click to add tile</a:t>
            </a:r>
            <a:endParaRPr lang="th-TH" dirty="0"/>
          </a:p>
        </p:txBody>
      </p:sp>
      <p:grpSp>
        <p:nvGrpSpPr>
          <p:cNvPr id="8" name="Group 7"/>
          <p:cNvGrpSpPr/>
          <p:nvPr/>
        </p:nvGrpSpPr>
        <p:grpSpPr>
          <a:xfrm>
            <a:off x="800100" y="2277000"/>
            <a:ext cx="2484000" cy="2304000"/>
            <a:chOff x="544950" y="2273015"/>
            <a:chExt cx="2484000" cy="2304000"/>
          </a:xfrm>
        </p:grpSpPr>
        <p:grpSp>
          <p:nvGrpSpPr>
            <p:cNvPr id="4" name="Group 3"/>
            <p:cNvGrpSpPr/>
            <p:nvPr/>
          </p:nvGrpSpPr>
          <p:grpSpPr>
            <a:xfrm>
              <a:off x="544950" y="2273015"/>
              <a:ext cx="2484000" cy="2304000"/>
              <a:chOff x="1288120" y="2587464"/>
              <a:chExt cx="2484000" cy="2304000"/>
            </a:xfrm>
          </p:grpSpPr>
          <p:sp>
            <p:nvSpPr>
              <p:cNvPr id="7" name="Freeform 6"/>
              <p:cNvSpPr/>
              <p:nvPr/>
            </p:nvSpPr>
            <p:spPr>
              <a:xfrm>
                <a:off x="1288120" y="2587464"/>
                <a:ext cx="2484000" cy="2304000"/>
              </a:xfrm>
              <a:custGeom>
                <a:avLst/>
                <a:gdLst>
                  <a:gd name="connsiteX0" fmla="*/ 1063256 w 2328532"/>
                  <a:gd name="connsiteY0" fmla="*/ 0 h 2126512"/>
                  <a:gd name="connsiteX1" fmla="*/ 2078710 w 2328532"/>
                  <a:gd name="connsiteY1" fmla="*/ 747076 h 2126512"/>
                  <a:gd name="connsiteX2" fmla="*/ 2081368 w 2328532"/>
                  <a:gd name="connsiteY2" fmla="*/ 757413 h 2126512"/>
                  <a:gd name="connsiteX3" fmla="*/ 2328532 w 2328532"/>
                  <a:gd name="connsiteY3" fmla="*/ 951614 h 2126512"/>
                  <a:gd name="connsiteX4" fmla="*/ 2124036 w 2328532"/>
                  <a:gd name="connsiteY4" fmla="*/ 1112288 h 2126512"/>
                  <a:gd name="connsiteX5" fmla="*/ 2121023 w 2328532"/>
                  <a:gd name="connsiteY5" fmla="*/ 1171968 h 2126512"/>
                  <a:gd name="connsiteX6" fmla="*/ 1063256 w 2328532"/>
                  <a:gd name="connsiteY6" fmla="*/ 2126512 h 2126512"/>
                  <a:gd name="connsiteX7" fmla="*/ 0 w 2328532"/>
                  <a:gd name="connsiteY7" fmla="*/ 1063256 h 2126512"/>
                  <a:gd name="connsiteX8" fmla="*/ 1063256 w 2328532"/>
                  <a:gd name="connsiteY8" fmla="*/ 0 h 212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532" h="2126512">
                    <a:moveTo>
                      <a:pt x="1063256" y="0"/>
                    </a:moveTo>
                    <a:cubicBezTo>
                      <a:pt x="1540372" y="0"/>
                      <a:pt x="1944090" y="314258"/>
                      <a:pt x="2078710" y="747076"/>
                    </a:cubicBezTo>
                    <a:lnTo>
                      <a:pt x="2081368" y="757413"/>
                    </a:lnTo>
                    <a:lnTo>
                      <a:pt x="2328532" y="951614"/>
                    </a:lnTo>
                    <a:lnTo>
                      <a:pt x="2124036" y="1112288"/>
                    </a:lnTo>
                    <a:lnTo>
                      <a:pt x="2121023" y="1171968"/>
                    </a:lnTo>
                    <a:cubicBezTo>
                      <a:pt x="2066573" y="1708121"/>
                      <a:pt x="1613775" y="2126512"/>
                      <a:pt x="1063256" y="2126512"/>
                    </a:cubicBezTo>
                    <a:cubicBezTo>
                      <a:pt x="476036" y="2126512"/>
                      <a:pt x="0" y="1650476"/>
                      <a:pt x="0" y="1063256"/>
                    </a:cubicBezTo>
                    <a:cubicBezTo>
                      <a:pt x="0" y="476036"/>
                      <a:pt x="476036" y="0"/>
                      <a:pt x="1063256" y="0"/>
                    </a:cubicBezTo>
                    <a:close/>
                  </a:path>
                </a:pathLst>
              </a:cu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12"/>
              <p:cNvSpPr/>
              <p:nvPr/>
            </p:nvSpPr>
            <p:spPr>
              <a:xfrm>
                <a:off x="1365854" y="2676208"/>
                <a:ext cx="2328532" cy="2126512"/>
              </a:xfrm>
              <a:custGeom>
                <a:avLst/>
                <a:gdLst>
                  <a:gd name="connsiteX0" fmla="*/ 1063256 w 2328532"/>
                  <a:gd name="connsiteY0" fmla="*/ 0 h 2126512"/>
                  <a:gd name="connsiteX1" fmla="*/ 2078710 w 2328532"/>
                  <a:gd name="connsiteY1" fmla="*/ 747076 h 2126512"/>
                  <a:gd name="connsiteX2" fmla="*/ 2081368 w 2328532"/>
                  <a:gd name="connsiteY2" fmla="*/ 757413 h 2126512"/>
                  <a:gd name="connsiteX3" fmla="*/ 2328532 w 2328532"/>
                  <a:gd name="connsiteY3" fmla="*/ 951614 h 2126512"/>
                  <a:gd name="connsiteX4" fmla="*/ 2124036 w 2328532"/>
                  <a:gd name="connsiteY4" fmla="*/ 1112288 h 2126512"/>
                  <a:gd name="connsiteX5" fmla="*/ 2121023 w 2328532"/>
                  <a:gd name="connsiteY5" fmla="*/ 1171968 h 2126512"/>
                  <a:gd name="connsiteX6" fmla="*/ 1063256 w 2328532"/>
                  <a:gd name="connsiteY6" fmla="*/ 2126512 h 2126512"/>
                  <a:gd name="connsiteX7" fmla="*/ 0 w 2328532"/>
                  <a:gd name="connsiteY7" fmla="*/ 1063256 h 2126512"/>
                  <a:gd name="connsiteX8" fmla="*/ 1063256 w 2328532"/>
                  <a:gd name="connsiteY8" fmla="*/ 0 h 212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532" h="2126512">
                    <a:moveTo>
                      <a:pt x="1063256" y="0"/>
                    </a:moveTo>
                    <a:cubicBezTo>
                      <a:pt x="1540372" y="0"/>
                      <a:pt x="1944090" y="314258"/>
                      <a:pt x="2078710" y="747076"/>
                    </a:cubicBezTo>
                    <a:lnTo>
                      <a:pt x="2081368" y="757413"/>
                    </a:lnTo>
                    <a:lnTo>
                      <a:pt x="2328532" y="951614"/>
                    </a:lnTo>
                    <a:lnTo>
                      <a:pt x="2124036" y="1112288"/>
                    </a:lnTo>
                    <a:lnTo>
                      <a:pt x="2121023" y="1171968"/>
                    </a:lnTo>
                    <a:cubicBezTo>
                      <a:pt x="2066573" y="1708121"/>
                      <a:pt x="1613775" y="2126512"/>
                      <a:pt x="1063256" y="2126512"/>
                    </a:cubicBezTo>
                    <a:cubicBezTo>
                      <a:pt x="476036" y="2126512"/>
                      <a:pt x="0" y="1650476"/>
                      <a:pt x="0" y="1063256"/>
                    </a:cubicBezTo>
                    <a:cubicBezTo>
                      <a:pt x="0" y="476036"/>
                      <a:pt x="476036" y="0"/>
                      <a:pt x="1063256" y="0"/>
                    </a:cubicBezTo>
                    <a:close/>
                  </a:path>
                </a:pathLst>
              </a:custGeom>
              <a:solidFill>
                <a:srgbClr val="FFA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5" name="Oval 4"/>
            <p:cNvSpPr/>
            <p:nvPr/>
          </p:nvSpPr>
          <p:spPr>
            <a:xfrm>
              <a:off x="622684" y="2361759"/>
              <a:ext cx="592658" cy="5926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4" name="Freeform 23"/>
          <p:cNvSpPr/>
          <p:nvPr/>
        </p:nvSpPr>
        <p:spPr>
          <a:xfrm>
            <a:off x="3613247" y="2277000"/>
            <a:ext cx="2484000" cy="2304000"/>
          </a:xfrm>
          <a:custGeom>
            <a:avLst/>
            <a:gdLst>
              <a:gd name="connsiteX0" fmla="*/ 1063256 w 2328532"/>
              <a:gd name="connsiteY0" fmla="*/ 0 h 2126512"/>
              <a:gd name="connsiteX1" fmla="*/ 2078710 w 2328532"/>
              <a:gd name="connsiteY1" fmla="*/ 747076 h 2126512"/>
              <a:gd name="connsiteX2" fmla="*/ 2081368 w 2328532"/>
              <a:gd name="connsiteY2" fmla="*/ 757413 h 2126512"/>
              <a:gd name="connsiteX3" fmla="*/ 2328532 w 2328532"/>
              <a:gd name="connsiteY3" fmla="*/ 951614 h 2126512"/>
              <a:gd name="connsiteX4" fmla="*/ 2124036 w 2328532"/>
              <a:gd name="connsiteY4" fmla="*/ 1112288 h 2126512"/>
              <a:gd name="connsiteX5" fmla="*/ 2121023 w 2328532"/>
              <a:gd name="connsiteY5" fmla="*/ 1171968 h 2126512"/>
              <a:gd name="connsiteX6" fmla="*/ 1063256 w 2328532"/>
              <a:gd name="connsiteY6" fmla="*/ 2126512 h 2126512"/>
              <a:gd name="connsiteX7" fmla="*/ 0 w 2328532"/>
              <a:gd name="connsiteY7" fmla="*/ 1063256 h 2126512"/>
              <a:gd name="connsiteX8" fmla="*/ 1063256 w 2328532"/>
              <a:gd name="connsiteY8" fmla="*/ 0 h 212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532" h="2126512">
                <a:moveTo>
                  <a:pt x="1063256" y="0"/>
                </a:moveTo>
                <a:cubicBezTo>
                  <a:pt x="1540372" y="0"/>
                  <a:pt x="1944090" y="314258"/>
                  <a:pt x="2078710" y="747076"/>
                </a:cubicBezTo>
                <a:lnTo>
                  <a:pt x="2081368" y="757413"/>
                </a:lnTo>
                <a:lnTo>
                  <a:pt x="2328532" y="951614"/>
                </a:lnTo>
                <a:lnTo>
                  <a:pt x="2124036" y="1112288"/>
                </a:lnTo>
                <a:lnTo>
                  <a:pt x="2121023" y="1171968"/>
                </a:lnTo>
                <a:cubicBezTo>
                  <a:pt x="2066573" y="1708121"/>
                  <a:pt x="1613775" y="2126512"/>
                  <a:pt x="1063256" y="2126512"/>
                </a:cubicBezTo>
                <a:cubicBezTo>
                  <a:pt x="476036" y="2126512"/>
                  <a:pt x="0" y="1650476"/>
                  <a:pt x="0" y="1063256"/>
                </a:cubicBezTo>
                <a:cubicBezTo>
                  <a:pt x="0" y="476036"/>
                  <a:pt x="476036" y="0"/>
                  <a:pt x="1063256" y="0"/>
                </a:cubicBezTo>
                <a:close/>
              </a:path>
            </a:pathLst>
          </a:cu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 name="Freeform 24"/>
          <p:cNvSpPr/>
          <p:nvPr/>
        </p:nvSpPr>
        <p:spPr>
          <a:xfrm>
            <a:off x="3690981" y="2365744"/>
            <a:ext cx="2328532" cy="2126512"/>
          </a:xfrm>
          <a:custGeom>
            <a:avLst/>
            <a:gdLst>
              <a:gd name="connsiteX0" fmla="*/ 1063256 w 2328532"/>
              <a:gd name="connsiteY0" fmla="*/ 0 h 2126512"/>
              <a:gd name="connsiteX1" fmla="*/ 2078710 w 2328532"/>
              <a:gd name="connsiteY1" fmla="*/ 747076 h 2126512"/>
              <a:gd name="connsiteX2" fmla="*/ 2081368 w 2328532"/>
              <a:gd name="connsiteY2" fmla="*/ 757413 h 2126512"/>
              <a:gd name="connsiteX3" fmla="*/ 2328532 w 2328532"/>
              <a:gd name="connsiteY3" fmla="*/ 951614 h 2126512"/>
              <a:gd name="connsiteX4" fmla="*/ 2124036 w 2328532"/>
              <a:gd name="connsiteY4" fmla="*/ 1112288 h 2126512"/>
              <a:gd name="connsiteX5" fmla="*/ 2121023 w 2328532"/>
              <a:gd name="connsiteY5" fmla="*/ 1171968 h 2126512"/>
              <a:gd name="connsiteX6" fmla="*/ 1063256 w 2328532"/>
              <a:gd name="connsiteY6" fmla="*/ 2126512 h 2126512"/>
              <a:gd name="connsiteX7" fmla="*/ 0 w 2328532"/>
              <a:gd name="connsiteY7" fmla="*/ 1063256 h 2126512"/>
              <a:gd name="connsiteX8" fmla="*/ 1063256 w 2328532"/>
              <a:gd name="connsiteY8" fmla="*/ 0 h 212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532" h="2126512">
                <a:moveTo>
                  <a:pt x="1063256" y="0"/>
                </a:moveTo>
                <a:cubicBezTo>
                  <a:pt x="1540372" y="0"/>
                  <a:pt x="1944090" y="314258"/>
                  <a:pt x="2078710" y="747076"/>
                </a:cubicBezTo>
                <a:lnTo>
                  <a:pt x="2081368" y="757413"/>
                </a:lnTo>
                <a:lnTo>
                  <a:pt x="2328532" y="951614"/>
                </a:lnTo>
                <a:lnTo>
                  <a:pt x="2124036" y="1112288"/>
                </a:lnTo>
                <a:lnTo>
                  <a:pt x="2121023" y="1171968"/>
                </a:lnTo>
                <a:cubicBezTo>
                  <a:pt x="2066573" y="1708121"/>
                  <a:pt x="1613775" y="2126512"/>
                  <a:pt x="1063256" y="2126512"/>
                </a:cubicBezTo>
                <a:cubicBezTo>
                  <a:pt x="476036" y="2126512"/>
                  <a:pt x="0" y="1650476"/>
                  <a:pt x="0" y="1063256"/>
                </a:cubicBezTo>
                <a:cubicBezTo>
                  <a:pt x="0" y="476036"/>
                  <a:pt x="476036" y="0"/>
                  <a:pt x="1063256" y="0"/>
                </a:cubicBezTo>
                <a:close/>
              </a:path>
            </a:pathLst>
          </a:custGeom>
          <a:solidFill>
            <a:srgbClr val="01C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Oval 22"/>
          <p:cNvSpPr/>
          <p:nvPr/>
        </p:nvSpPr>
        <p:spPr>
          <a:xfrm>
            <a:off x="3690981" y="2365744"/>
            <a:ext cx="592658" cy="5926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 name="Freeform 28"/>
          <p:cNvSpPr/>
          <p:nvPr/>
        </p:nvSpPr>
        <p:spPr>
          <a:xfrm>
            <a:off x="6493937" y="2277000"/>
            <a:ext cx="2484000" cy="2304000"/>
          </a:xfrm>
          <a:custGeom>
            <a:avLst/>
            <a:gdLst>
              <a:gd name="connsiteX0" fmla="*/ 1063256 w 2328532"/>
              <a:gd name="connsiteY0" fmla="*/ 0 h 2126512"/>
              <a:gd name="connsiteX1" fmla="*/ 2078710 w 2328532"/>
              <a:gd name="connsiteY1" fmla="*/ 747076 h 2126512"/>
              <a:gd name="connsiteX2" fmla="*/ 2081368 w 2328532"/>
              <a:gd name="connsiteY2" fmla="*/ 757413 h 2126512"/>
              <a:gd name="connsiteX3" fmla="*/ 2328532 w 2328532"/>
              <a:gd name="connsiteY3" fmla="*/ 951614 h 2126512"/>
              <a:gd name="connsiteX4" fmla="*/ 2124036 w 2328532"/>
              <a:gd name="connsiteY4" fmla="*/ 1112288 h 2126512"/>
              <a:gd name="connsiteX5" fmla="*/ 2121023 w 2328532"/>
              <a:gd name="connsiteY5" fmla="*/ 1171968 h 2126512"/>
              <a:gd name="connsiteX6" fmla="*/ 1063256 w 2328532"/>
              <a:gd name="connsiteY6" fmla="*/ 2126512 h 2126512"/>
              <a:gd name="connsiteX7" fmla="*/ 0 w 2328532"/>
              <a:gd name="connsiteY7" fmla="*/ 1063256 h 2126512"/>
              <a:gd name="connsiteX8" fmla="*/ 1063256 w 2328532"/>
              <a:gd name="connsiteY8" fmla="*/ 0 h 212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532" h="2126512">
                <a:moveTo>
                  <a:pt x="1063256" y="0"/>
                </a:moveTo>
                <a:cubicBezTo>
                  <a:pt x="1540372" y="0"/>
                  <a:pt x="1944090" y="314258"/>
                  <a:pt x="2078710" y="747076"/>
                </a:cubicBezTo>
                <a:lnTo>
                  <a:pt x="2081368" y="757413"/>
                </a:lnTo>
                <a:lnTo>
                  <a:pt x="2328532" y="951614"/>
                </a:lnTo>
                <a:lnTo>
                  <a:pt x="2124036" y="1112288"/>
                </a:lnTo>
                <a:lnTo>
                  <a:pt x="2121023" y="1171968"/>
                </a:lnTo>
                <a:cubicBezTo>
                  <a:pt x="2066573" y="1708121"/>
                  <a:pt x="1613775" y="2126512"/>
                  <a:pt x="1063256" y="2126512"/>
                </a:cubicBezTo>
                <a:cubicBezTo>
                  <a:pt x="476036" y="2126512"/>
                  <a:pt x="0" y="1650476"/>
                  <a:pt x="0" y="1063256"/>
                </a:cubicBezTo>
                <a:cubicBezTo>
                  <a:pt x="0" y="476036"/>
                  <a:pt x="476036" y="0"/>
                  <a:pt x="1063256" y="0"/>
                </a:cubicBezTo>
                <a:close/>
              </a:path>
            </a:pathLst>
          </a:cu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 name="Freeform 29"/>
          <p:cNvSpPr/>
          <p:nvPr/>
        </p:nvSpPr>
        <p:spPr>
          <a:xfrm>
            <a:off x="6571671" y="2365744"/>
            <a:ext cx="2328532" cy="2126512"/>
          </a:xfrm>
          <a:custGeom>
            <a:avLst/>
            <a:gdLst>
              <a:gd name="connsiteX0" fmla="*/ 1063256 w 2328532"/>
              <a:gd name="connsiteY0" fmla="*/ 0 h 2126512"/>
              <a:gd name="connsiteX1" fmla="*/ 2078710 w 2328532"/>
              <a:gd name="connsiteY1" fmla="*/ 747076 h 2126512"/>
              <a:gd name="connsiteX2" fmla="*/ 2081368 w 2328532"/>
              <a:gd name="connsiteY2" fmla="*/ 757413 h 2126512"/>
              <a:gd name="connsiteX3" fmla="*/ 2328532 w 2328532"/>
              <a:gd name="connsiteY3" fmla="*/ 951614 h 2126512"/>
              <a:gd name="connsiteX4" fmla="*/ 2124036 w 2328532"/>
              <a:gd name="connsiteY4" fmla="*/ 1112288 h 2126512"/>
              <a:gd name="connsiteX5" fmla="*/ 2121023 w 2328532"/>
              <a:gd name="connsiteY5" fmla="*/ 1171968 h 2126512"/>
              <a:gd name="connsiteX6" fmla="*/ 1063256 w 2328532"/>
              <a:gd name="connsiteY6" fmla="*/ 2126512 h 2126512"/>
              <a:gd name="connsiteX7" fmla="*/ 0 w 2328532"/>
              <a:gd name="connsiteY7" fmla="*/ 1063256 h 2126512"/>
              <a:gd name="connsiteX8" fmla="*/ 1063256 w 2328532"/>
              <a:gd name="connsiteY8" fmla="*/ 0 h 212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532" h="2126512">
                <a:moveTo>
                  <a:pt x="1063256" y="0"/>
                </a:moveTo>
                <a:cubicBezTo>
                  <a:pt x="1540372" y="0"/>
                  <a:pt x="1944090" y="314258"/>
                  <a:pt x="2078710" y="747076"/>
                </a:cubicBezTo>
                <a:lnTo>
                  <a:pt x="2081368" y="757413"/>
                </a:lnTo>
                <a:lnTo>
                  <a:pt x="2328532" y="951614"/>
                </a:lnTo>
                <a:lnTo>
                  <a:pt x="2124036" y="1112288"/>
                </a:lnTo>
                <a:lnTo>
                  <a:pt x="2121023" y="1171968"/>
                </a:lnTo>
                <a:cubicBezTo>
                  <a:pt x="2066573" y="1708121"/>
                  <a:pt x="1613775" y="2126512"/>
                  <a:pt x="1063256" y="2126512"/>
                </a:cubicBezTo>
                <a:cubicBezTo>
                  <a:pt x="476036" y="2126512"/>
                  <a:pt x="0" y="1650476"/>
                  <a:pt x="0" y="1063256"/>
                </a:cubicBezTo>
                <a:cubicBezTo>
                  <a:pt x="0" y="476036"/>
                  <a:pt x="476036" y="0"/>
                  <a:pt x="1063256" y="0"/>
                </a:cubicBezTo>
                <a:close/>
              </a:path>
            </a:pathLst>
          </a:custGeom>
          <a:solidFill>
            <a:srgbClr val="493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 name="Oval 27"/>
          <p:cNvSpPr/>
          <p:nvPr/>
        </p:nvSpPr>
        <p:spPr>
          <a:xfrm>
            <a:off x="6571671" y="2365744"/>
            <a:ext cx="592658" cy="5926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4" name="Freeform 33"/>
          <p:cNvSpPr/>
          <p:nvPr/>
        </p:nvSpPr>
        <p:spPr>
          <a:xfrm>
            <a:off x="9235778" y="2277000"/>
            <a:ext cx="2484000" cy="2304000"/>
          </a:xfrm>
          <a:custGeom>
            <a:avLst/>
            <a:gdLst>
              <a:gd name="connsiteX0" fmla="*/ 1063256 w 2328532"/>
              <a:gd name="connsiteY0" fmla="*/ 0 h 2126512"/>
              <a:gd name="connsiteX1" fmla="*/ 2078710 w 2328532"/>
              <a:gd name="connsiteY1" fmla="*/ 747076 h 2126512"/>
              <a:gd name="connsiteX2" fmla="*/ 2081368 w 2328532"/>
              <a:gd name="connsiteY2" fmla="*/ 757413 h 2126512"/>
              <a:gd name="connsiteX3" fmla="*/ 2328532 w 2328532"/>
              <a:gd name="connsiteY3" fmla="*/ 951614 h 2126512"/>
              <a:gd name="connsiteX4" fmla="*/ 2124036 w 2328532"/>
              <a:gd name="connsiteY4" fmla="*/ 1112288 h 2126512"/>
              <a:gd name="connsiteX5" fmla="*/ 2121023 w 2328532"/>
              <a:gd name="connsiteY5" fmla="*/ 1171968 h 2126512"/>
              <a:gd name="connsiteX6" fmla="*/ 1063256 w 2328532"/>
              <a:gd name="connsiteY6" fmla="*/ 2126512 h 2126512"/>
              <a:gd name="connsiteX7" fmla="*/ 0 w 2328532"/>
              <a:gd name="connsiteY7" fmla="*/ 1063256 h 2126512"/>
              <a:gd name="connsiteX8" fmla="*/ 1063256 w 2328532"/>
              <a:gd name="connsiteY8" fmla="*/ 0 h 212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532" h="2126512">
                <a:moveTo>
                  <a:pt x="1063256" y="0"/>
                </a:moveTo>
                <a:cubicBezTo>
                  <a:pt x="1540372" y="0"/>
                  <a:pt x="1944090" y="314258"/>
                  <a:pt x="2078710" y="747076"/>
                </a:cubicBezTo>
                <a:lnTo>
                  <a:pt x="2081368" y="757413"/>
                </a:lnTo>
                <a:lnTo>
                  <a:pt x="2328532" y="951614"/>
                </a:lnTo>
                <a:lnTo>
                  <a:pt x="2124036" y="1112288"/>
                </a:lnTo>
                <a:lnTo>
                  <a:pt x="2121023" y="1171968"/>
                </a:lnTo>
                <a:cubicBezTo>
                  <a:pt x="2066573" y="1708121"/>
                  <a:pt x="1613775" y="2126512"/>
                  <a:pt x="1063256" y="2126512"/>
                </a:cubicBezTo>
                <a:cubicBezTo>
                  <a:pt x="476036" y="2126512"/>
                  <a:pt x="0" y="1650476"/>
                  <a:pt x="0" y="1063256"/>
                </a:cubicBezTo>
                <a:cubicBezTo>
                  <a:pt x="0" y="476036"/>
                  <a:pt x="476036" y="0"/>
                  <a:pt x="1063256" y="0"/>
                </a:cubicBezTo>
                <a:close/>
              </a:path>
            </a:pathLst>
          </a:cu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5" name="Freeform 34"/>
          <p:cNvSpPr/>
          <p:nvPr/>
        </p:nvSpPr>
        <p:spPr>
          <a:xfrm>
            <a:off x="9313512" y="2365744"/>
            <a:ext cx="2328532" cy="2126512"/>
          </a:xfrm>
          <a:custGeom>
            <a:avLst/>
            <a:gdLst>
              <a:gd name="connsiteX0" fmla="*/ 1063256 w 2328532"/>
              <a:gd name="connsiteY0" fmla="*/ 0 h 2126512"/>
              <a:gd name="connsiteX1" fmla="*/ 2078710 w 2328532"/>
              <a:gd name="connsiteY1" fmla="*/ 747076 h 2126512"/>
              <a:gd name="connsiteX2" fmla="*/ 2081368 w 2328532"/>
              <a:gd name="connsiteY2" fmla="*/ 757413 h 2126512"/>
              <a:gd name="connsiteX3" fmla="*/ 2328532 w 2328532"/>
              <a:gd name="connsiteY3" fmla="*/ 951614 h 2126512"/>
              <a:gd name="connsiteX4" fmla="*/ 2124036 w 2328532"/>
              <a:gd name="connsiteY4" fmla="*/ 1112288 h 2126512"/>
              <a:gd name="connsiteX5" fmla="*/ 2121023 w 2328532"/>
              <a:gd name="connsiteY5" fmla="*/ 1171968 h 2126512"/>
              <a:gd name="connsiteX6" fmla="*/ 1063256 w 2328532"/>
              <a:gd name="connsiteY6" fmla="*/ 2126512 h 2126512"/>
              <a:gd name="connsiteX7" fmla="*/ 0 w 2328532"/>
              <a:gd name="connsiteY7" fmla="*/ 1063256 h 2126512"/>
              <a:gd name="connsiteX8" fmla="*/ 1063256 w 2328532"/>
              <a:gd name="connsiteY8" fmla="*/ 0 h 212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532" h="2126512">
                <a:moveTo>
                  <a:pt x="1063256" y="0"/>
                </a:moveTo>
                <a:cubicBezTo>
                  <a:pt x="1540372" y="0"/>
                  <a:pt x="1944090" y="314258"/>
                  <a:pt x="2078710" y="747076"/>
                </a:cubicBezTo>
                <a:lnTo>
                  <a:pt x="2081368" y="757413"/>
                </a:lnTo>
                <a:lnTo>
                  <a:pt x="2328532" y="951614"/>
                </a:lnTo>
                <a:lnTo>
                  <a:pt x="2124036" y="1112288"/>
                </a:lnTo>
                <a:lnTo>
                  <a:pt x="2121023" y="1171968"/>
                </a:lnTo>
                <a:cubicBezTo>
                  <a:pt x="2066573" y="1708121"/>
                  <a:pt x="1613775" y="2126512"/>
                  <a:pt x="1063256" y="2126512"/>
                </a:cubicBezTo>
                <a:cubicBezTo>
                  <a:pt x="476036" y="2126512"/>
                  <a:pt x="0" y="1650476"/>
                  <a:pt x="0" y="1063256"/>
                </a:cubicBezTo>
                <a:cubicBezTo>
                  <a:pt x="0" y="476036"/>
                  <a:pt x="476036" y="0"/>
                  <a:pt x="1063256"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3" name="Oval 32"/>
          <p:cNvSpPr/>
          <p:nvPr/>
        </p:nvSpPr>
        <p:spPr>
          <a:xfrm>
            <a:off x="9313512" y="2365744"/>
            <a:ext cx="592658" cy="5926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1" name="Rounded Rectangle 51">
            <a:extLst>
              <a:ext uri="{FF2B5EF4-FFF2-40B4-BE49-F238E27FC236}">
                <a16:creationId xmlns:a16="http://schemas.microsoft.com/office/drawing/2014/main" id="{B83253D3-E181-4488-9CD9-39D21527F719}"/>
              </a:ext>
            </a:extLst>
          </p:cNvPr>
          <p:cNvSpPr/>
          <p:nvPr/>
        </p:nvSpPr>
        <p:spPr>
          <a:xfrm rot="16200000" flipH="1">
            <a:off x="982585" y="2474171"/>
            <a:ext cx="360000" cy="360000"/>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42" name="Donut 24">
            <a:extLst>
              <a:ext uri="{FF2B5EF4-FFF2-40B4-BE49-F238E27FC236}">
                <a16:creationId xmlns:a16="http://schemas.microsoft.com/office/drawing/2014/main" id="{2358F6B7-5407-478C-BBCE-24DB33354B70}"/>
              </a:ext>
            </a:extLst>
          </p:cNvPr>
          <p:cNvSpPr/>
          <p:nvPr/>
        </p:nvSpPr>
        <p:spPr>
          <a:xfrm>
            <a:off x="3811065" y="2474171"/>
            <a:ext cx="360000" cy="360000"/>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43" name="Parallelogram 30">
            <a:extLst>
              <a:ext uri="{FF2B5EF4-FFF2-40B4-BE49-F238E27FC236}">
                <a16:creationId xmlns:a16="http://schemas.microsoft.com/office/drawing/2014/main" id="{07A9DF64-EAEC-4F98-A0C9-E2239CA0F425}"/>
              </a:ext>
            </a:extLst>
          </p:cNvPr>
          <p:cNvSpPr/>
          <p:nvPr/>
        </p:nvSpPr>
        <p:spPr>
          <a:xfrm flipH="1">
            <a:off x="6671450" y="2474171"/>
            <a:ext cx="360000" cy="360000"/>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4" name="Pie 24">
            <a:extLst>
              <a:ext uri="{FF2B5EF4-FFF2-40B4-BE49-F238E27FC236}">
                <a16:creationId xmlns:a16="http://schemas.microsoft.com/office/drawing/2014/main" id="{DB38F196-AF37-4B00-AA3E-183F9372FBAD}"/>
              </a:ext>
            </a:extLst>
          </p:cNvPr>
          <p:cNvSpPr/>
          <p:nvPr/>
        </p:nvSpPr>
        <p:spPr>
          <a:xfrm>
            <a:off x="9424808" y="2487652"/>
            <a:ext cx="360000" cy="360000"/>
          </a:xfrm>
          <a:custGeom>
            <a:avLst/>
            <a:gdLst/>
            <a:ahLst/>
            <a:cxnLst/>
            <a:rect l="l" t="t" r="r" b="b"/>
            <a:pathLst>
              <a:path w="3228711" h="3210836">
                <a:moveTo>
                  <a:pt x="351626" y="695968"/>
                </a:moveTo>
                <a:lnTo>
                  <a:pt x="1548007" y="1678300"/>
                </a:lnTo>
                <a:lnTo>
                  <a:pt x="236194" y="2500159"/>
                </a:lnTo>
                <a:cubicBezTo>
                  <a:pt x="-116985" y="1936431"/>
                  <a:pt x="-70514" y="1210092"/>
                  <a:pt x="351626" y="695968"/>
                </a:cubicBezTo>
                <a:close/>
                <a:moveTo>
                  <a:pt x="1957429" y="262366"/>
                </a:moveTo>
                <a:cubicBezTo>
                  <a:pt x="2634256" y="359480"/>
                  <a:pt x="3156733" y="907132"/>
                  <a:pt x="3221913" y="1587776"/>
                </a:cubicBezTo>
                <a:cubicBezTo>
                  <a:pt x="3287093" y="2268421"/>
                  <a:pt x="2878048" y="2905277"/>
                  <a:pt x="2231953" y="3129078"/>
                </a:cubicBezTo>
                <a:cubicBezTo>
                  <a:pt x="1585858" y="3352879"/>
                  <a:pt x="870522" y="3105497"/>
                  <a:pt x="500715" y="2530372"/>
                </a:cubicBezTo>
                <a:lnTo>
                  <a:pt x="1746987" y="1729019"/>
                </a:lnTo>
                <a:close/>
                <a:moveTo>
                  <a:pt x="1604447" y="200"/>
                </a:moveTo>
                <a:cubicBezTo>
                  <a:pt x="1665125" y="-778"/>
                  <a:pt x="1726175" y="1809"/>
                  <a:pt x="1787307" y="8072"/>
                </a:cubicBezTo>
                <a:lnTo>
                  <a:pt x="1629532" y="1548011"/>
                </a:lnTo>
                <a:lnTo>
                  <a:pt x="483856" y="506987"/>
                </a:lnTo>
                <a:cubicBezTo>
                  <a:pt x="773141" y="188622"/>
                  <a:pt x="1179697" y="7051"/>
                  <a:pt x="1604447" y="2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nvGrpSpPr>
          <p:cNvPr id="49" name="Group 48"/>
          <p:cNvGrpSpPr/>
          <p:nvPr/>
        </p:nvGrpSpPr>
        <p:grpSpPr>
          <a:xfrm>
            <a:off x="1290872" y="2365744"/>
            <a:ext cx="1424364" cy="1697286"/>
            <a:chOff x="1290872" y="2365744"/>
            <a:chExt cx="1424364" cy="1697286"/>
          </a:xfrm>
        </p:grpSpPr>
        <p:sp>
          <p:nvSpPr>
            <p:cNvPr id="37" name="TextBox 36"/>
            <p:cNvSpPr txBox="1"/>
            <p:nvPr/>
          </p:nvSpPr>
          <p:spPr>
            <a:xfrm>
              <a:off x="1290872" y="3416699"/>
              <a:ext cx="1424364" cy="646331"/>
            </a:xfrm>
            <a:prstGeom prst="rect">
              <a:avLst/>
            </a:prstGeom>
            <a:noFill/>
          </p:spPr>
          <p:txBody>
            <a:bodyPr wrap="none" rtlCol="0" anchor="ctr">
              <a:spAutoFit/>
            </a:bodyPr>
            <a:lstStyle/>
            <a:p>
              <a:r>
                <a:rPr lang="en-US" sz="3600" b="1" dirty="0" smtClean="0">
                  <a:solidFill>
                    <a:schemeClr val="bg1"/>
                  </a:solidFill>
                  <a:latin typeface="TH Sarabun New" panose="020B0500040200020003" pitchFamily="34" charset="-34"/>
                  <a:cs typeface="TH Sarabun New" panose="020B0500040200020003" pitchFamily="34" charset="-34"/>
                </a:rPr>
                <a:t>Text </a:t>
              </a:r>
              <a:r>
                <a:rPr lang="en-US" sz="3600" b="1" dirty="0" err="1" smtClean="0">
                  <a:solidFill>
                    <a:schemeClr val="bg1"/>
                  </a:solidFill>
                  <a:latin typeface="TH Sarabun New" panose="020B0500040200020003" pitchFamily="34" charset="-34"/>
                  <a:cs typeface="TH Sarabun New" panose="020B0500040200020003" pitchFamily="34" charset="-34"/>
                </a:rPr>
                <a:t>tite</a:t>
              </a:r>
              <a:endParaRPr lang="th-TH" sz="3600" b="1" dirty="0">
                <a:solidFill>
                  <a:schemeClr val="bg1"/>
                </a:solidFill>
                <a:latin typeface="TH Sarabun New" panose="020B0500040200020003" pitchFamily="34" charset="-34"/>
                <a:cs typeface="TH Sarabun New" panose="020B0500040200020003" pitchFamily="34" charset="-34"/>
              </a:endParaRPr>
            </a:p>
          </p:txBody>
        </p:sp>
        <p:sp>
          <p:nvSpPr>
            <p:cNvPr id="46" name="TextBox 45"/>
            <p:cNvSpPr txBox="1"/>
            <p:nvPr/>
          </p:nvSpPr>
          <p:spPr>
            <a:xfrm>
              <a:off x="1522795" y="2365744"/>
              <a:ext cx="960519" cy="1323439"/>
            </a:xfrm>
            <a:prstGeom prst="rect">
              <a:avLst/>
            </a:prstGeom>
            <a:noFill/>
          </p:spPr>
          <p:txBody>
            <a:bodyPr wrap="none" rtlCol="0" anchor="ctr">
              <a:spAutoFit/>
            </a:bodyPr>
            <a:lstStyle/>
            <a:p>
              <a:r>
                <a:rPr lang="en-US" sz="8000" b="1" dirty="0" smtClean="0">
                  <a:solidFill>
                    <a:schemeClr val="bg1"/>
                  </a:solidFill>
                  <a:latin typeface="TH Sarabun New" panose="020B0500040200020003" pitchFamily="34" charset="-34"/>
                  <a:cs typeface="TH Sarabun New" panose="020B0500040200020003" pitchFamily="34" charset="-34"/>
                </a:rPr>
                <a:t>01</a:t>
              </a:r>
              <a:endParaRPr lang="th-TH" sz="8000" b="1" dirty="0">
                <a:solidFill>
                  <a:schemeClr val="bg1"/>
                </a:solidFill>
                <a:latin typeface="TH Sarabun New" panose="020B0500040200020003" pitchFamily="34" charset="-34"/>
                <a:cs typeface="TH Sarabun New" panose="020B0500040200020003" pitchFamily="34" charset="-34"/>
              </a:endParaRPr>
            </a:p>
          </p:txBody>
        </p:sp>
      </p:grpSp>
      <p:grpSp>
        <p:nvGrpSpPr>
          <p:cNvPr id="45" name="Group 44"/>
          <p:cNvGrpSpPr/>
          <p:nvPr/>
        </p:nvGrpSpPr>
        <p:grpSpPr>
          <a:xfrm>
            <a:off x="4094897" y="2365744"/>
            <a:ext cx="1424364" cy="1697286"/>
            <a:chOff x="4094897" y="2385426"/>
            <a:chExt cx="1424364" cy="1697286"/>
          </a:xfrm>
        </p:grpSpPr>
        <p:sp>
          <p:nvSpPr>
            <p:cNvPr id="47" name="TextBox 46"/>
            <p:cNvSpPr txBox="1"/>
            <p:nvPr/>
          </p:nvSpPr>
          <p:spPr>
            <a:xfrm>
              <a:off x="4094897" y="3436381"/>
              <a:ext cx="1424364" cy="646331"/>
            </a:xfrm>
            <a:prstGeom prst="rect">
              <a:avLst/>
            </a:prstGeom>
            <a:noFill/>
          </p:spPr>
          <p:txBody>
            <a:bodyPr wrap="none" rtlCol="0" anchor="ctr">
              <a:spAutoFit/>
            </a:bodyPr>
            <a:lstStyle/>
            <a:p>
              <a:r>
                <a:rPr lang="en-US" sz="3600" b="1" dirty="0" smtClean="0">
                  <a:solidFill>
                    <a:schemeClr val="bg1"/>
                  </a:solidFill>
                  <a:latin typeface="TH Sarabun New" panose="020B0500040200020003" pitchFamily="34" charset="-34"/>
                  <a:cs typeface="TH Sarabun New" panose="020B0500040200020003" pitchFamily="34" charset="-34"/>
                </a:rPr>
                <a:t>Text </a:t>
              </a:r>
              <a:r>
                <a:rPr lang="en-US" sz="3600" b="1" dirty="0" err="1" smtClean="0">
                  <a:solidFill>
                    <a:schemeClr val="bg1"/>
                  </a:solidFill>
                  <a:latin typeface="TH Sarabun New" panose="020B0500040200020003" pitchFamily="34" charset="-34"/>
                  <a:cs typeface="TH Sarabun New" panose="020B0500040200020003" pitchFamily="34" charset="-34"/>
                </a:rPr>
                <a:t>tite</a:t>
              </a:r>
              <a:endParaRPr lang="th-TH" sz="3600" b="1" dirty="0">
                <a:solidFill>
                  <a:schemeClr val="bg1"/>
                </a:solidFill>
                <a:latin typeface="TH Sarabun New" panose="020B0500040200020003" pitchFamily="34" charset="-34"/>
                <a:cs typeface="TH Sarabun New" panose="020B0500040200020003" pitchFamily="34" charset="-34"/>
              </a:endParaRPr>
            </a:p>
          </p:txBody>
        </p:sp>
        <p:sp>
          <p:nvSpPr>
            <p:cNvPr id="48" name="TextBox 47"/>
            <p:cNvSpPr txBox="1"/>
            <p:nvPr/>
          </p:nvSpPr>
          <p:spPr>
            <a:xfrm>
              <a:off x="4326820" y="2385426"/>
              <a:ext cx="960519" cy="1323439"/>
            </a:xfrm>
            <a:prstGeom prst="rect">
              <a:avLst/>
            </a:prstGeom>
            <a:noFill/>
          </p:spPr>
          <p:txBody>
            <a:bodyPr wrap="none" rtlCol="0" anchor="ctr">
              <a:spAutoFit/>
            </a:bodyPr>
            <a:lstStyle/>
            <a:p>
              <a:r>
                <a:rPr lang="en-US" sz="8000" b="1" dirty="0" smtClean="0">
                  <a:solidFill>
                    <a:schemeClr val="bg1"/>
                  </a:solidFill>
                  <a:latin typeface="TH Sarabun New" panose="020B0500040200020003" pitchFamily="34" charset="-34"/>
                  <a:cs typeface="TH Sarabun New" panose="020B0500040200020003" pitchFamily="34" charset="-34"/>
                </a:rPr>
                <a:t>02</a:t>
              </a:r>
              <a:endParaRPr lang="th-TH" sz="8000" b="1" dirty="0">
                <a:solidFill>
                  <a:schemeClr val="bg1"/>
                </a:solidFill>
                <a:latin typeface="TH Sarabun New" panose="020B0500040200020003" pitchFamily="34" charset="-34"/>
                <a:cs typeface="TH Sarabun New" panose="020B0500040200020003" pitchFamily="34" charset="-34"/>
              </a:endParaRPr>
            </a:p>
          </p:txBody>
        </p:sp>
      </p:grpSp>
      <p:grpSp>
        <p:nvGrpSpPr>
          <p:cNvPr id="51" name="Group 50"/>
          <p:cNvGrpSpPr/>
          <p:nvPr/>
        </p:nvGrpSpPr>
        <p:grpSpPr>
          <a:xfrm>
            <a:off x="6930327" y="2365744"/>
            <a:ext cx="1424364" cy="1697286"/>
            <a:chOff x="4094897" y="2385426"/>
            <a:chExt cx="1424364" cy="1697286"/>
          </a:xfrm>
        </p:grpSpPr>
        <p:sp>
          <p:nvSpPr>
            <p:cNvPr id="52" name="TextBox 51"/>
            <p:cNvSpPr txBox="1"/>
            <p:nvPr/>
          </p:nvSpPr>
          <p:spPr>
            <a:xfrm>
              <a:off x="4094897" y="3436381"/>
              <a:ext cx="1424364" cy="646331"/>
            </a:xfrm>
            <a:prstGeom prst="rect">
              <a:avLst/>
            </a:prstGeom>
            <a:noFill/>
          </p:spPr>
          <p:txBody>
            <a:bodyPr wrap="none" rtlCol="0" anchor="ctr">
              <a:spAutoFit/>
            </a:bodyPr>
            <a:lstStyle/>
            <a:p>
              <a:r>
                <a:rPr lang="en-US" sz="3600" b="1" dirty="0" smtClean="0">
                  <a:solidFill>
                    <a:schemeClr val="bg1"/>
                  </a:solidFill>
                  <a:latin typeface="TH Sarabun New" panose="020B0500040200020003" pitchFamily="34" charset="-34"/>
                  <a:cs typeface="TH Sarabun New" panose="020B0500040200020003" pitchFamily="34" charset="-34"/>
                </a:rPr>
                <a:t>Text </a:t>
              </a:r>
              <a:r>
                <a:rPr lang="en-US" sz="3600" b="1" dirty="0" err="1" smtClean="0">
                  <a:solidFill>
                    <a:schemeClr val="bg1"/>
                  </a:solidFill>
                  <a:latin typeface="TH Sarabun New" panose="020B0500040200020003" pitchFamily="34" charset="-34"/>
                  <a:cs typeface="TH Sarabun New" panose="020B0500040200020003" pitchFamily="34" charset="-34"/>
                </a:rPr>
                <a:t>tite</a:t>
              </a:r>
              <a:endParaRPr lang="th-TH" sz="3600" b="1" dirty="0">
                <a:solidFill>
                  <a:schemeClr val="bg1"/>
                </a:solidFill>
                <a:latin typeface="TH Sarabun New" panose="020B0500040200020003" pitchFamily="34" charset="-34"/>
                <a:cs typeface="TH Sarabun New" panose="020B0500040200020003" pitchFamily="34" charset="-34"/>
              </a:endParaRPr>
            </a:p>
          </p:txBody>
        </p:sp>
        <p:sp>
          <p:nvSpPr>
            <p:cNvPr id="53" name="TextBox 52"/>
            <p:cNvSpPr txBox="1"/>
            <p:nvPr/>
          </p:nvSpPr>
          <p:spPr>
            <a:xfrm>
              <a:off x="4326820" y="2385426"/>
              <a:ext cx="960519" cy="1323439"/>
            </a:xfrm>
            <a:prstGeom prst="rect">
              <a:avLst/>
            </a:prstGeom>
            <a:noFill/>
          </p:spPr>
          <p:txBody>
            <a:bodyPr wrap="none" rtlCol="0" anchor="ctr">
              <a:spAutoFit/>
            </a:bodyPr>
            <a:lstStyle/>
            <a:p>
              <a:r>
                <a:rPr lang="en-US" sz="8000" b="1" dirty="0" smtClean="0">
                  <a:solidFill>
                    <a:schemeClr val="bg1"/>
                  </a:solidFill>
                  <a:latin typeface="TH Sarabun New" panose="020B0500040200020003" pitchFamily="34" charset="-34"/>
                  <a:cs typeface="TH Sarabun New" panose="020B0500040200020003" pitchFamily="34" charset="-34"/>
                </a:rPr>
                <a:t>03</a:t>
              </a:r>
              <a:endParaRPr lang="th-TH" sz="8000" b="1" dirty="0">
                <a:solidFill>
                  <a:schemeClr val="bg1"/>
                </a:solidFill>
                <a:latin typeface="TH Sarabun New" panose="020B0500040200020003" pitchFamily="34" charset="-34"/>
                <a:cs typeface="TH Sarabun New" panose="020B0500040200020003" pitchFamily="34" charset="-34"/>
              </a:endParaRPr>
            </a:p>
          </p:txBody>
        </p:sp>
      </p:grpSp>
      <p:grpSp>
        <p:nvGrpSpPr>
          <p:cNvPr id="54" name="Group 53"/>
          <p:cNvGrpSpPr/>
          <p:nvPr/>
        </p:nvGrpSpPr>
        <p:grpSpPr>
          <a:xfrm>
            <a:off x="9705748" y="2365744"/>
            <a:ext cx="1424364" cy="1697286"/>
            <a:chOff x="4094897" y="2385426"/>
            <a:chExt cx="1424364" cy="1697286"/>
          </a:xfrm>
        </p:grpSpPr>
        <p:sp>
          <p:nvSpPr>
            <p:cNvPr id="55" name="TextBox 54"/>
            <p:cNvSpPr txBox="1"/>
            <p:nvPr/>
          </p:nvSpPr>
          <p:spPr>
            <a:xfrm>
              <a:off x="4094897" y="3436381"/>
              <a:ext cx="1424364" cy="646331"/>
            </a:xfrm>
            <a:prstGeom prst="rect">
              <a:avLst/>
            </a:prstGeom>
            <a:noFill/>
          </p:spPr>
          <p:txBody>
            <a:bodyPr wrap="none" rtlCol="0" anchor="ctr">
              <a:spAutoFit/>
            </a:bodyPr>
            <a:lstStyle/>
            <a:p>
              <a:r>
                <a:rPr lang="en-US" sz="3600" b="1" dirty="0" smtClean="0">
                  <a:solidFill>
                    <a:schemeClr val="bg1"/>
                  </a:solidFill>
                  <a:latin typeface="TH Sarabun New" panose="020B0500040200020003" pitchFamily="34" charset="-34"/>
                  <a:cs typeface="TH Sarabun New" panose="020B0500040200020003" pitchFamily="34" charset="-34"/>
                </a:rPr>
                <a:t>Text </a:t>
              </a:r>
              <a:r>
                <a:rPr lang="en-US" sz="3600" b="1" dirty="0" err="1" smtClean="0">
                  <a:solidFill>
                    <a:schemeClr val="bg1"/>
                  </a:solidFill>
                  <a:latin typeface="TH Sarabun New" panose="020B0500040200020003" pitchFamily="34" charset="-34"/>
                  <a:cs typeface="TH Sarabun New" panose="020B0500040200020003" pitchFamily="34" charset="-34"/>
                </a:rPr>
                <a:t>tite</a:t>
              </a:r>
              <a:endParaRPr lang="th-TH" sz="3600" b="1" dirty="0">
                <a:solidFill>
                  <a:schemeClr val="bg1"/>
                </a:solidFill>
                <a:latin typeface="TH Sarabun New" panose="020B0500040200020003" pitchFamily="34" charset="-34"/>
                <a:cs typeface="TH Sarabun New" panose="020B0500040200020003" pitchFamily="34" charset="-34"/>
              </a:endParaRPr>
            </a:p>
          </p:txBody>
        </p:sp>
        <p:sp>
          <p:nvSpPr>
            <p:cNvPr id="56" name="TextBox 55"/>
            <p:cNvSpPr txBox="1"/>
            <p:nvPr/>
          </p:nvSpPr>
          <p:spPr>
            <a:xfrm>
              <a:off x="4326820" y="2385426"/>
              <a:ext cx="960519" cy="1323439"/>
            </a:xfrm>
            <a:prstGeom prst="rect">
              <a:avLst/>
            </a:prstGeom>
            <a:noFill/>
          </p:spPr>
          <p:txBody>
            <a:bodyPr wrap="none" rtlCol="0" anchor="ctr">
              <a:spAutoFit/>
            </a:bodyPr>
            <a:lstStyle/>
            <a:p>
              <a:r>
                <a:rPr lang="en-US" sz="8000" b="1" dirty="0" smtClean="0">
                  <a:solidFill>
                    <a:schemeClr val="bg1"/>
                  </a:solidFill>
                  <a:latin typeface="TH Sarabun New" panose="020B0500040200020003" pitchFamily="34" charset="-34"/>
                  <a:cs typeface="TH Sarabun New" panose="020B0500040200020003" pitchFamily="34" charset="-34"/>
                </a:rPr>
                <a:t>03</a:t>
              </a:r>
              <a:endParaRPr lang="th-TH" sz="8000" b="1" dirty="0">
                <a:solidFill>
                  <a:schemeClr val="bg1"/>
                </a:solidFill>
                <a:latin typeface="TH Sarabun New" panose="020B0500040200020003" pitchFamily="34" charset="-34"/>
                <a:cs typeface="TH Sarabun New" panose="020B0500040200020003" pitchFamily="34" charset="-34"/>
              </a:endParaRPr>
            </a:p>
          </p:txBody>
        </p:sp>
      </p:grpSp>
      <p:sp>
        <p:nvSpPr>
          <p:cNvPr id="57" name="TextBox 56"/>
          <p:cNvSpPr txBox="1"/>
          <p:nvPr/>
        </p:nvSpPr>
        <p:spPr>
          <a:xfrm>
            <a:off x="925962" y="4548394"/>
            <a:ext cx="2173335" cy="2123658"/>
          </a:xfrm>
          <a:prstGeom prst="rect">
            <a:avLst/>
          </a:prstGeom>
          <a:noFill/>
        </p:spPr>
        <p:txBody>
          <a:bodyPr wrap="square" rtlCol="0" anchor="ctr">
            <a:spAutoFit/>
          </a:bodyPr>
          <a:lstStyle/>
          <a:p>
            <a:pPr algn="ctr"/>
            <a:r>
              <a:rPr lang="en-US" sz="3600" b="1" dirty="0" smtClean="0">
                <a:solidFill>
                  <a:srgbClr val="002060"/>
                </a:solidFill>
                <a:latin typeface="TH Sarabun New" panose="020B0500040200020003" pitchFamily="34" charset="-34"/>
                <a:cs typeface="TH Sarabun New" panose="020B0500040200020003" pitchFamily="34" charset="-34"/>
              </a:rPr>
              <a:t>Content</a:t>
            </a:r>
          </a:p>
          <a:p>
            <a:pPr algn="ctr"/>
            <a:r>
              <a:rPr lang="en-US" sz="2400" dirty="0">
                <a:solidFill>
                  <a:schemeClr val="tx1">
                    <a:lumMod val="65000"/>
                    <a:lumOff val="35000"/>
                  </a:schemeClr>
                </a:solidFill>
                <a:latin typeface="TH Sarabun New" panose="020B0500040200020003" pitchFamily="34" charset="-34"/>
                <a:cs typeface="TH Sarabun New" panose="020B0500040200020003" pitchFamily="34" charset="-34"/>
              </a:rPr>
              <a:t>You can simply impress your audience and add a unique zing.</a:t>
            </a:r>
            <a:endParaRPr lang="th-TH" sz="2400" dirty="0">
              <a:solidFill>
                <a:schemeClr val="tx1">
                  <a:lumMod val="65000"/>
                  <a:lumOff val="35000"/>
                </a:schemeClr>
              </a:solidFill>
              <a:latin typeface="TH Sarabun New" panose="020B0500040200020003" pitchFamily="34" charset="-34"/>
              <a:cs typeface="TH Sarabun New" panose="020B0500040200020003" pitchFamily="34" charset="-34"/>
            </a:endParaRPr>
          </a:p>
        </p:txBody>
      </p:sp>
      <p:sp>
        <p:nvSpPr>
          <p:cNvPr id="58" name="TextBox 57"/>
          <p:cNvSpPr txBox="1"/>
          <p:nvPr/>
        </p:nvSpPr>
        <p:spPr>
          <a:xfrm>
            <a:off x="3680790" y="4548394"/>
            <a:ext cx="2173335" cy="2123658"/>
          </a:xfrm>
          <a:prstGeom prst="rect">
            <a:avLst/>
          </a:prstGeom>
          <a:noFill/>
        </p:spPr>
        <p:txBody>
          <a:bodyPr wrap="square" rtlCol="0" anchor="ctr">
            <a:spAutoFit/>
          </a:bodyPr>
          <a:lstStyle/>
          <a:p>
            <a:pPr algn="ctr"/>
            <a:r>
              <a:rPr lang="en-US" sz="3600" b="1" dirty="0" smtClean="0">
                <a:solidFill>
                  <a:srgbClr val="002060"/>
                </a:solidFill>
                <a:latin typeface="TH Sarabun New" panose="020B0500040200020003" pitchFamily="34" charset="-34"/>
                <a:cs typeface="TH Sarabun New" panose="020B0500040200020003" pitchFamily="34" charset="-34"/>
              </a:rPr>
              <a:t>Content</a:t>
            </a:r>
          </a:p>
          <a:p>
            <a:pPr algn="ctr"/>
            <a:r>
              <a:rPr lang="en-US" sz="2400" dirty="0">
                <a:solidFill>
                  <a:schemeClr val="tx1">
                    <a:lumMod val="65000"/>
                    <a:lumOff val="35000"/>
                  </a:schemeClr>
                </a:solidFill>
                <a:latin typeface="TH Sarabun New" panose="020B0500040200020003" pitchFamily="34" charset="-34"/>
                <a:cs typeface="TH Sarabun New" panose="020B0500040200020003" pitchFamily="34" charset="-34"/>
              </a:rPr>
              <a:t>You can simply impress your audience and add a unique zing.</a:t>
            </a:r>
            <a:endParaRPr lang="th-TH" sz="2400" dirty="0">
              <a:solidFill>
                <a:schemeClr val="tx1">
                  <a:lumMod val="65000"/>
                  <a:lumOff val="35000"/>
                </a:schemeClr>
              </a:solidFill>
              <a:latin typeface="TH Sarabun New" panose="020B0500040200020003" pitchFamily="34" charset="-34"/>
              <a:cs typeface="TH Sarabun New" panose="020B0500040200020003" pitchFamily="34" charset="-34"/>
            </a:endParaRPr>
          </a:p>
        </p:txBody>
      </p:sp>
      <p:sp>
        <p:nvSpPr>
          <p:cNvPr id="59" name="TextBox 58"/>
          <p:cNvSpPr txBox="1"/>
          <p:nvPr/>
        </p:nvSpPr>
        <p:spPr>
          <a:xfrm>
            <a:off x="6726868" y="4548394"/>
            <a:ext cx="2173335" cy="2123658"/>
          </a:xfrm>
          <a:prstGeom prst="rect">
            <a:avLst/>
          </a:prstGeom>
          <a:noFill/>
        </p:spPr>
        <p:txBody>
          <a:bodyPr wrap="square" rtlCol="0" anchor="ctr">
            <a:spAutoFit/>
          </a:bodyPr>
          <a:lstStyle/>
          <a:p>
            <a:pPr algn="ctr"/>
            <a:r>
              <a:rPr lang="en-US" sz="3600" b="1" dirty="0" smtClean="0">
                <a:solidFill>
                  <a:srgbClr val="002060"/>
                </a:solidFill>
                <a:latin typeface="TH Sarabun New" panose="020B0500040200020003" pitchFamily="34" charset="-34"/>
                <a:cs typeface="TH Sarabun New" panose="020B0500040200020003" pitchFamily="34" charset="-34"/>
              </a:rPr>
              <a:t>Content</a:t>
            </a:r>
          </a:p>
          <a:p>
            <a:pPr algn="ctr"/>
            <a:r>
              <a:rPr lang="en-US" sz="2400" dirty="0">
                <a:solidFill>
                  <a:schemeClr val="tx1">
                    <a:lumMod val="65000"/>
                    <a:lumOff val="35000"/>
                  </a:schemeClr>
                </a:solidFill>
                <a:latin typeface="TH Sarabun New" panose="020B0500040200020003" pitchFamily="34" charset="-34"/>
                <a:cs typeface="TH Sarabun New" panose="020B0500040200020003" pitchFamily="34" charset="-34"/>
              </a:rPr>
              <a:t>You can simply impress your audience and add a unique zing.</a:t>
            </a:r>
            <a:endParaRPr lang="th-TH" sz="2400" dirty="0">
              <a:solidFill>
                <a:schemeClr val="tx1">
                  <a:lumMod val="65000"/>
                  <a:lumOff val="35000"/>
                </a:schemeClr>
              </a:solidFill>
              <a:latin typeface="TH Sarabun New" panose="020B0500040200020003" pitchFamily="34" charset="-34"/>
              <a:cs typeface="TH Sarabun New" panose="020B0500040200020003" pitchFamily="34" charset="-34"/>
            </a:endParaRPr>
          </a:p>
        </p:txBody>
      </p:sp>
      <p:sp>
        <p:nvSpPr>
          <p:cNvPr id="60" name="TextBox 59"/>
          <p:cNvSpPr txBox="1"/>
          <p:nvPr/>
        </p:nvSpPr>
        <p:spPr>
          <a:xfrm>
            <a:off x="9391110" y="4548394"/>
            <a:ext cx="2173335" cy="2123658"/>
          </a:xfrm>
          <a:prstGeom prst="rect">
            <a:avLst/>
          </a:prstGeom>
          <a:noFill/>
        </p:spPr>
        <p:txBody>
          <a:bodyPr wrap="square" rtlCol="0" anchor="ctr">
            <a:spAutoFit/>
          </a:bodyPr>
          <a:lstStyle/>
          <a:p>
            <a:pPr algn="ctr"/>
            <a:r>
              <a:rPr lang="en-US" sz="3600" b="1" dirty="0" smtClean="0">
                <a:solidFill>
                  <a:srgbClr val="002060"/>
                </a:solidFill>
                <a:latin typeface="TH Sarabun New" panose="020B0500040200020003" pitchFamily="34" charset="-34"/>
                <a:cs typeface="TH Sarabun New" panose="020B0500040200020003" pitchFamily="34" charset="-34"/>
              </a:rPr>
              <a:t>Content</a:t>
            </a:r>
          </a:p>
          <a:p>
            <a:pPr algn="ctr"/>
            <a:r>
              <a:rPr lang="en-US" sz="2400" dirty="0">
                <a:solidFill>
                  <a:schemeClr val="tx1">
                    <a:lumMod val="65000"/>
                    <a:lumOff val="35000"/>
                  </a:schemeClr>
                </a:solidFill>
                <a:latin typeface="TH Sarabun New" panose="020B0500040200020003" pitchFamily="34" charset="-34"/>
                <a:cs typeface="TH Sarabun New" panose="020B0500040200020003" pitchFamily="34" charset="-34"/>
              </a:rPr>
              <a:t>You can simply impress your audience and add a unique zing.</a:t>
            </a:r>
            <a:endParaRPr lang="th-TH" sz="2400" dirty="0">
              <a:solidFill>
                <a:schemeClr val="tx1">
                  <a:lumMod val="65000"/>
                  <a:lumOff val="35000"/>
                </a:schemeClr>
              </a:solidFill>
              <a:latin typeface="TH Sarabun New" panose="020B0500040200020003" pitchFamily="34" charset="-34"/>
              <a:cs typeface="TH Sarabun New" panose="020B0500040200020003" pitchFamily="34" charset="-34"/>
            </a:endParaRPr>
          </a:p>
        </p:txBody>
      </p:sp>
      <p:sp>
        <p:nvSpPr>
          <p:cNvPr id="61" name="Title 1"/>
          <p:cNvSpPr txBox="1">
            <a:spLocks/>
          </p:cNvSpPr>
          <p:nvPr/>
        </p:nvSpPr>
        <p:spPr>
          <a:xfrm>
            <a:off x="800100" y="1194972"/>
            <a:ext cx="10515600" cy="796925"/>
          </a:xfrm>
          <a:prstGeom prst="rect">
            <a:avLst/>
          </a:prstGeom>
        </p:spPr>
        <p:txBody>
          <a:bodyPr/>
          <a:lstStyle>
            <a:lvl1pPr algn="ctr" defTabSz="685800" rtl="0" eaLnBrk="1" latinLnBrk="0" hangingPunct="1">
              <a:lnSpc>
                <a:spcPct val="90000"/>
              </a:lnSpc>
              <a:spcBef>
                <a:spcPct val="0"/>
              </a:spcBef>
              <a:buNone/>
              <a:defRPr sz="4400" b="1" kern="1200">
                <a:solidFill>
                  <a:srgbClr val="002060"/>
                </a:solidFill>
                <a:latin typeface="TH Sarabun New" panose="020B0500040200020003" pitchFamily="34" charset="-34"/>
                <a:ea typeface="+mj-ea"/>
                <a:cs typeface="TH Sarabun New" panose="020B0500040200020003" pitchFamily="34" charset="-34"/>
              </a:defRPr>
            </a:lvl1pPr>
          </a:lstStyle>
          <a:p>
            <a:r>
              <a:rPr lang="en-US" sz="3600" dirty="0" smtClean="0">
                <a:solidFill>
                  <a:schemeClr val="tx1">
                    <a:lumMod val="65000"/>
                    <a:lumOff val="35000"/>
                  </a:schemeClr>
                </a:solidFill>
              </a:rPr>
              <a:t>Click to add </a:t>
            </a:r>
            <a:r>
              <a:rPr lang="en-US" altLang="ko-KR" sz="3600" dirty="0" smtClean="0">
                <a:solidFill>
                  <a:schemeClr val="tx1">
                    <a:lumMod val="65000"/>
                    <a:lumOff val="35000"/>
                  </a:schemeClr>
                </a:solidFill>
                <a:cs typeface="Arial" pitchFamily="34" charset="0"/>
              </a:rPr>
              <a:t>Subtitle </a:t>
            </a:r>
            <a:r>
              <a:rPr lang="en-US" altLang="ko-KR" sz="3600" dirty="0">
                <a:solidFill>
                  <a:schemeClr val="tx1">
                    <a:lumMod val="65000"/>
                    <a:lumOff val="35000"/>
                  </a:schemeClr>
                </a:solidFill>
                <a:cs typeface="Arial" pitchFamily="34" charset="0"/>
              </a:rPr>
              <a:t>of Your Presentation</a:t>
            </a:r>
            <a:endParaRPr lang="th-TH" sz="3600" dirty="0">
              <a:solidFill>
                <a:schemeClr val="tx1">
                  <a:lumMod val="65000"/>
                  <a:lumOff val="35000"/>
                </a:schemeClr>
              </a:solidFill>
            </a:endParaRPr>
          </a:p>
        </p:txBody>
      </p:sp>
    </p:spTree>
    <p:extLst>
      <p:ext uri="{BB962C8B-B14F-4D97-AF65-F5344CB8AC3E}">
        <p14:creationId xmlns:p14="http://schemas.microsoft.com/office/powerpoint/2010/main" val="1658806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add tile</a:t>
            </a:r>
            <a:endParaRPr lang="th-TH" dirty="0"/>
          </a:p>
        </p:txBody>
      </p:sp>
      <p:sp>
        <p:nvSpPr>
          <p:cNvPr id="5" name="Title 1"/>
          <p:cNvSpPr txBox="1">
            <a:spLocks/>
          </p:cNvSpPr>
          <p:nvPr/>
        </p:nvSpPr>
        <p:spPr>
          <a:xfrm>
            <a:off x="978776" y="1247777"/>
            <a:ext cx="10515600" cy="796925"/>
          </a:xfrm>
          <a:prstGeom prst="rect">
            <a:avLst/>
          </a:prstGeom>
        </p:spPr>
        <p:txBody>
          <a:bodyPr/>
          <a:lstStyle>
            <a:lvl1pPr algn="ctr" defTabSz="685800" rtl="0" eaLnBrk="1" latinLnBrk="0" hangingPunct="1">
              <a:lnSpc>
                <a:spcPct val="90000"/>
              </a:lnSpc>
              <a:spcBef>
                <a:spcPct val="0"/>
              </a:spcBef>
              <a:buNone/>
              <a:defRPr sz="4400" b="1" kern="1200">
                <a:solidFill>
                  <a:srgbClr val="002060"/>
                </a:solidFill>
                <a:latin typeface="TH Sarabun New" panose="020B0500040200020003" pitchFamily="34" charset="-34"/>
                <a:ea typeface="+mj-ea"/>
                <a:cs typeface="TH Sarabun New" panose="020B0500040200020003" pitchFamily="34" charset="-34"/>
              </a:defRPr>
            </a:lvl1pPr>
          </a:lstStyle>
          <a:p>
            <a:r>
              <a:rPr lang="en-US" sz="3600" dirty="0" smtClean="0">
                <a:solidFill>
                  <a:schemeClr val="tx1">
                    <a:lumMod val="65000"/>
                    <a:lumOff val="35000"/>
                  </a:schemeClr>
                </a:solidFill>
              </a:rPr>
              <a:t>Click to add </a:t>
            </a:r>
            <a:r>
              <a:rPr lang="en-US" altLang="ko-KR" sz="3600" dirty="0" smtClean="0">
                <a:solidFill>
                  <a:schemeClr val="tx1">
                    <a:lumMod val="65000"/>
                    <a:lumOff val="35000"/>
                  </a:schemeClr>
                </a:solidFill>
                <a:cs typeface="Arial" pitchFamily="34" charset="0"/>
              </a:rPr>
              <a:t>Subtitle </a:t>
            </a:r>
            <a:r>
              <a:rPr lang="en-US" altLang="ko-KR" sz="3600" dirty="0">
                <a:solidFill>
                  <a:schemeClr val="tx1">
                    <a:lumMod val="65000"/>
                    <a:lumOff val="35000"/>
                  </a:schemeClr>
                </a:solidFill>
                <a:cs typeface="Arial" pitchFamily="34" charset="0"/>
              </a:rPr>
              <a:t>of Your Presentation</a:t>
            </a:r>
            <a:endParaRPr lang="th-TH" sz="3600" dirty="0">
              <a:solidFill>
                <a:schemeClr val="tx1">
                  <a:lumMod val="65000"/>
                  <a:lumOff val="35000"/>
                </a:schemeClr>
              </a:solidFill>
            </a:endParaRPr>
          </a:p>
        </p:txBody>
      </p:sp>
      <p:sp>
        <p:nvSpPr>
          <p:cNvPr id="6" name="Rectangle 5"/>
          <p:cNvSpPr/>
          <p:nvPr/>
        </p:nvSpPr>
        <p:spPr>
          <a:xfrm>
            <a:off x="800100" y="3782208"/>
            <a:ext cx="10232858"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7" name="Oval 6"/>
          <p:cNvSpPr/>
          <p:nvPr/>
        </p:nvSpPr>
        <p:spPr>
          <a:xfrm>
            <a:off x="1507729" y="3694699"/>
            <a:ext cx="216000" cy="216000"/>
          </a:xfrm>
          <a:prstGeom prst="ellipse">
            <a:avLst/>
          </a:prstGeom>
          <a:solidFill>
            <a:srgbClr val="26A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8" name="Oval 7"/>
          <p:cNvSpPr/>
          <p:nvPr/>
        </p:nvSpPr>
        <p:spPr>
          <a:xfrm>
            <a:off x="3275103" y="3694699"/>
            <a:ext cx="216000" cy="216000"/>
          </a:xfrm>
          <a:prstGeom prst="ellipse">
            <a:avLst/>
          </a:prstGeom>
          <a:solidFill>
            <a:srgbClr val="26A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9" name="Oval 8"/>
          <p:cNvSpPr/>
          <p:nvPr/>
        </p:nvSpPr>
        <p:spPr>
          <a:xfrm>
            <a:off x="5042477" y="3694699"/>
            <a:ext cx="216000" cy="216000"/>
          </a:xfrm>
          <a:prstGeom prst="ellipse">
            <a:avLst/>
          </a:prstGeom>
          <a:solidFill>
            <a:srgbClr val="26A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0" name="Oval 9"/>
          <p:cNvSpPr/>
          <p:nvPr/>
        </p:nvSpPr>
        <p:spPr>
          <a:xfrm>
            <a:off x="6809851" y="3694699"/>
            <a:ext cx="216000" cy="216000"/>
          </a:xfrm>
          <a:prstGeom prst="ellipse">
            <a:avLst/>
          </a:prstGeom>
          <a:solidFill>
            <a:srgbClr val="26A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1" name="Oval 10"/>
          <p:cNvSpPr/>
          <p:nvPr/>
        </p:nvSpPr>
        <p:spPr>
          <a:xfrm>
            <a:off x="8577225" y="3694699"/>
            <a:ext cx="216000" cy="216000"/>
          </a:xfrm>
          <a:prstGeom prst="ellipse">
            <a:avLst/>
          </a:prstGeom>
          <a:solidFill>
            <a:srgbClr val="26A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nvGrpSpPr>
          <p:cNvPr id="12" name="Group 11"/>
          <p:cNvGrpSpPr/>
          <p:nvPr/>
        </p:nvGrpSpPr>
        <p:grpSpPr>
          <a:xfrm>
            <a:off x="10282000" y="3626871"/>
            <a:ext cx="351656" cy="351656"/>
            <a:chOff x="7674582" y="2611946"/>
            <a:chExt cx="351656" cy="351656"/>
          </a:xfrm>
          <a:solidFill>
            <a:srgbClr val="26AACE"/>
          </a:solidFill>
        </p:grpSpPr>
        <p:sp>
          <p:nvSpPr>
            <p:cNvPr id="13" name="Oval 12"/>
            <p:cNvSpPr/>
            <p:nvPr/>
          </p:nvSpPr>
          <p:spPr>
            <a:xfrm>
              <a:off x="7674582" y="2611946"/>
              <a:ext cx="351656" cy="3516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4" name="Oval 13"/>
            <p:cNvSpPr/>
            <p:nvPr/>
          </p:nvSpPr>
          <p:spPr>
            <a:xfrm>
              <a:off x="7740352" y="2680179"/>
              <a:ext cx="216000" cy="21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15" name="Oval 14"/>
          <p:cNvSpPr/>
          <p:nvPr/>
        </p:nvSpPr>
        <p:spPr>
          <a:xfrm>
            <a:off x="10344599" y="3694699"/>
            <a:ext cx="216000" cy="216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6" name="TextBox 15"/>
          <p:cNvSpPr txBox="1"/>
          <p:nvPr/>
        </p:nvSpPr>
        <p:spPr>
          <a:xfrm>
            <a:off x="898347" y="3129605"/>
            <a:ext cx="1433293" cy="584775"/>
          </a:xfrm>
          <a:prstGeom prst="rect">
            <a:avLst/>
          </a:prstGeom>
          <a:noFill/>
        </p:spPr>
        <p:txBody>
          <a:bodyPr wrap="square" rtlCol="0" anchor="ctr">
            <a:spAutoFit/>
          </a:bodyPr>
          <a:lstStyle/>
          <a:p>
            <a:pPr algn="ctr"/>
            <a:r>
              <a:rPr lang="en-US" altLang="ko-KR" sz="3200" b="1" dirty="0" smtClean="0">
                <a:solidFill>
                  <a:srgbClr val="002060"/>
                </a:solidFill>
                <a:latin typeface="TH Sarabun New" panose="020B0500040200020003" pitchFamily="34" charset="-34"/>
                <a:cs typeface="TH Sarabun New" panose="020B0500040200020003" pitchFamily="34" charset="-34"/>
              </a:rPr>
              <a:t>2015</a:t>
            </a:r>
            <a:endParaRPr lang="ko-KR" altLang="en-US" sz="3200" b="1" dirty="0">
              <a:solidFill>
                <a:srgbClr val="002060"/>
              </a:solidFill>
              <a:latin typeface="TH Sarabun New" panose="020B0500040200020003" pitchFamily="34" charset="-34"/>
              <a:cs typeface="TH Sarabun New" panose="020B0500040200020003" pitchFamily="34" charset="-34"/>
            </a:endParaRPr>
          </a:p>
        </p:txBody>
      </p:sp>
      <p:sp>
        <p:nvSpPr>
          <p:cNvPr id="18" name="TextBox 17"/>
          <p:cNvSpPr txBox="1"/>
          <p:nvPr/>
        </p:nvSpPr>
        <p:spPr>
          <a:xfrm>
            <a:off x="734780" y="2532697"/>
            <a:ext cx="1761897" cy="646331"/>
          </a:xfrm>
          <a:prstGeom prst="rect">
            <a:avLst/>
          </a:prstGeom>
          <a:noFill/>
        </p:spPr>
        <p:txBody>
          <a:bodyPr wrap="square" rtlCol="0">
            <a:spAutoFit/>
          </a:bodyPr>
          <a:lstStyle/>
          <a:p>
            <a:pPr algn="ctr"/>
            <a:r>
              <a:rPr lang="en-US" altLang="ko-KR" sz="1800" dirty="0">
                <a:solidFill>
                  <a:schemeClr val="tx1">
                    <a:lumMod val="65000"/>
                    <a:lumOff val="35000"/>
                  </a:schemeClr>
                </a:solidFill>
                <a:latin typeface="TH Sarabun New" panose="020B0500040200020003" pitchFamily="34" charset="-34"/>
                <a:cs typeface="TH Sarabun New" panose="020B0500040200020003" pitchFamily="34" charset="-34"/>
              </a:rPr>
              <a:t>Easy to change colors, photos and Text. </a:t>
            </a:r>
          </a:p>
        </p:txBody>
      </p:sp>
      <p:sp>
        <p:nvSpPr>
          <p:cNvPr id="19" name="TextBox 18"/>
          <p:cNvSpPr txBox="1"/>
          <p:nvPr/>
        </p:nvSpPr>
        <p:spPr>
          <a:xfrm>
            <a:off x="734780" y="2156388"/>
            <a:ext cx="1761897" cy="461665"/>
          </a:xfrm>
          <a:prstGeom prst="rect">
            <a:avLst/>
          </a:prstGeom>
          <a:noFill/>
        </p:spPr>
        <p:txBody>
          <a:bodyPr wrap="square" rtlCol="0">
            <a:spAutoFit/>
          </a:bodyPr>
          <a:lstStyle/>
          <a:p>
            <a:pPr algn="ctr"/>
            <a:r>
              <a:rPr lang="en-US" altLang="ko-KR" sz="2400" b="1" dirty="0">
                <a:solidFill>
                  <a:srgbClr val="002060"/>
                </a:solidFill>
                <a:latin typeface="TH Sarabun New" panose="020B0500040200020003" pitchFamily="34" charset="-34"/>
                <a:cs typeface="TH Sarabun New" panose="020B0500040200020003" pitchFamily="34" charset="-34"/>
              </a:rPr>
              <a:t>Your Text  Here</a:t>
            </a:r>
            <a:endParaRPr lang="ko-KR" altLang="en-US" sz="2400" b="1" dirty="0">
              <a:solidFill>
                <a:srgbClr val="002060"/>
              </a:solidFill>
              <a:latin typeface="TH Sarabun New" panose="020B0500040200020003" pitchFamily="34" charset="-34"/>
              <a:cs typeface="TH Sarabun New" panose="020B0500040200020003" pitchFamily="34" charset="-34"/>
            </a:endParaRPr>
          </a:p>
        </p:txBody>
      </p:sp>
      <p:sp>
        <p:nvSpPr>
          <p:cNvPr id="20" name="TextBox 19"/>
          <p:cNvSpPr txBox="1"/>
          <p:nvPr/>
        </p:nvSpPr>
        <p:spPr>
          <a:xfrm>
            <a:off x="2773721" y="5063430"/>
            <a:ext cx="1433293" cy="584775"/>
          </a:xfrm>
          <a:prstGeom prst="rect">
            <a:avLst/>
          </a:prstGeom>
          <a:noFill/>
        </p:spPr>
        <p:txBody>
          <a:bodyPr wrap="square" rtlCol="0" anchor="ctr">
            <a:spAutoFit/>
          </a:bodyPr>
          <a:lstStyle/>
          <a:p>
            <a:pPr algn="ctr"/>
            <a:r>
              <a:rPr lang="en-US" altLang="ko-KR" sz="3200" b="1" dirty="0" smtClean="0">
                <a:solidFill>
                  <a:srgbClr val="002060"/>
                </a:solidFill>
                <a:latin typeface="TH Sarabun New" panose="020B0500040200020003" pitchFamily="34" charset="-34"/>
                <a:cs typeface="TH Sarabun New" panose="020B0500040200020003" pitchFamily="34" charset="-34"/>
              </a:rPr>
              <a:t>2016</a:t>
            </a:r>
            <a:endParaRPr lang="ko-KR" altLang="en-US" sz="3200" b="1" dirty="0">
              <a:solidFill>
                <a:srgbClr val="002060"/>
              </a:solidFill>
              <a:latin typeface="TH Sarabun New" panose="020B0500040200020003" pitchFamily="34" charset="-34"/>
              <a:cs typeface="TH Sarabun New" panose="020B0500040200020003" pitchFamily="34" charset="-34"/>
            </a:endParaRPr>
          </a:p>
        </p:txBody>
      </p:sp>
      <p:sp>
        <p:nvSpPr>
          <p:cNvPr id="21" name="TextBox 20"/>
          <p:cNvSpPr txBox="1"/>
          <p:nvPr/>
        </p:nvSpPr>
        <p:spPr>
          <a:xfrm>
            <a:off x="2610154" y="4466522"/>
            <a:ext cx="1761897" cy="646331"/>
          </a:xfrm>
          <a:prstGeom prst="rect">
            <a:avLst/>
          </a:prstGeom>
          <a:noFill/>
        </p:spPr>
        <p:txBody>
          <a:bodyPr wrap="square" rtlCol="0">
            <a:spAutoFit/>
          </a:bodyPr>
          <a:lstStyle/>
          <a:p>
            <a:pPr algn="ctr"/>
            <a:r>
              <a:rPr lang="en-US" altLang="ko-KR" sz="1800" dirty="0">
                <a:solidFill>
                  <a:schemeClr val="tx1">
                    <a:lumMod val="65000"/>
                    <a:lumOff val="35000"/>
                  </a:schemeClr>
                </a:solidFill>
                <a:latin typeface="TH Sarabun New" panose="020B0500040200020003" pitchFamily="34" charset="-34"/>
                <a:cs typeface="TH Sarabun New" panose="020B0500040200020003" pitchFamily="34" charset="-34"/>
              </a:rPr>
              <a:t>Easy to change colors, photos and Text. </a:t>
            </a:r>
          </a:p>
        </p:txBody>
      </p:sp>
      <p:sp>
        <p:nvSpPr>
          <p:cNvPr id="22" name="TextBox 21"/>
          <p:cNvSpPr txBox="1"/>
          <p:nvPr/>
        </p:nvSpPr>
        <p:spPr>
          <a:xfrm>
            <a:off x="2610154" y="4090213"/>
            <a:ext cx="1761897" cy="461665"/>
          </a:xfrm>
          <a:prstGeom prst="rect">
            <a:avLst/>
          </a:prstGeom>
          <a:noFill/>
        </p:spPr>
        <p:txBody>
          <a:bodyPr wrap="square" rtlCol="0">
            <a:spAutoFit/>
          </a:bodyPr>
          <a:lstStyle/>
          <a:p>
            <a:pPr algn="ctr"/>
            <a:r>
              <a:rPr lang="en-US" altLang="ko-KR" sz="2400" b="1" dirty="0">
                <a:solidFill>
                  <a:srgbClr val="002060"/>
                </a:solidFill>
                <a:latin typeface="TH Sarabun New" panose="020B0500040200020003" pitchFamily="34" charset="-34"/>
                <a:cs typeface="TH Sarabun New" panose="020B0500040200020003" pitchFamily="34" charset="-34"/>
              </a:rPr>
              <a:t>Your Text  Here</a:t>
            </a:r>
            <a:endParaRPr lang="ko-KR" altLang="en-US" sz="2400" b="1" dirty="0">
              <a:solidFill>
                <a:srgbClr val="002060"/>
              </a:solidFill>
              <a:latin typeface="TH Sarabun New" panose="020B0500040200020003" pitchFamily="34" charset="-34"/>
              <a:cs typeface="TH Sarabun New" panose="020B0500040200020003" pitchFamily="34" charset="-34"/>
            </a:endParaRPr>
          </a:p>
        </p:txBody>
      </p:sp>
      <p:sp>
        <p:nvSpPr>
          <p:cNvPr id="23" name="TextBox 22"/>
          <p:cNvSpPr txBox="1"/>
          <p:nvPr/>
        </p:nvSpPr>
        <p:spPr>
          <a:xfrm>
            <a:off x="4407273" y="3125665"/>
            <a:ext cx="1433293" cy="584775"/>
          </a:xfrm>
          <a:prstGeom prst="rect">
            <a:avLst/>
          </a:prstGeom>
          <a:noFill/>
        </p:spPr>
        <p:txBody>
          <a:bodyPr wrap="square" rtlCol="0" anchor="ctr">
            <a:spAutoFit/>
          </a:bodyPr>
          <a:lstStyle/>
          <a:p>
            <a:pPr algn="ctr"/>
            <a:r>
              <a:rPr lang="en-US" altLang="ko-KR" sz="3200" b="1" dirty="0" smtClean="0">
                <a:solidFill>
                  <a:srgbClr val="002060"/>
                </a:solidFill>
                <a:latin typeface="TH Sarabun New" panose="020B0500040200020003" pitchFamily="34" charset="-34"/>
                <a:cs typeface="TH Sarabun New" panose="020B0500040200020003" pitchFamily="34" charset="-34"/>
              </a:rPr>
              <a:t>2017</a:t>
            </a:r>
            <a:endParaRPr lang="ko-KR" altLang="en-US" sz="3200" b="1" dirty="0">
              <a:solidFill>
                <a:srgbClr val="002060"/>
              </a:solidFill>
              <a:latin typeface="TH Sarabun New" panose="020B0500040200020003" pitchFamily="34" charset="-34"/>
              <a:cs typeface="TH Sarabun New" panose="020B0500040200020003" pitchFamily="34" charset="-34"/>
            </a:endParaRPr>
          </a:p>
        </p:txBody>
      </p:sp>
      <p:sp>
        <p:nvSpPr>
          <p:cNvPr id="24" name="TextBox 23"/>
          <p:cNvSpPr txBox="1"/>
          <p:nvPr/>
        </p:nvSpPr>
        <p:spPr>
          <a:xfrm>
            <a:off x="4243706" y="2528757"/>
            <a:ext cx="1761897" cy="646331"/>
          </a:xfrm>
          <a:prstGeom prst="rect">
            <a:avLst/>
          </a:prstGeom>
          <a:noFill/>
        </p:spPr>
        <p:txBody>
          <a:bodyPr wrap="square" rtlCol="0">
            <a:spAutoFit/>
          </a:bodyPr>
          <a:lstStyle/>
          <a:p>
            <a:pPr algn="ctr"/>
            <a:r>
              <a:rPr lang="en-US" altLang="ko-KR" sz="1800" dirty="0">
                <a:solidFill>
                  <a:schemeClr val="tx1">
                    <a:lumMod val="65000"/>
                    <a:lumOff val="35000"/>
                  </a:schemeClr>
                </a:solidFill>
                <a:latin typeface="TH Sarabun New" panose="020B0500040200020003" pitchFamily="34" charset="-34"/>
                <a:cs typeface="TH Sarabun New" panose="020B0500040200020003" pitchFamily="34" charset="-34"/>
              </a:rPr>
              <a:t>Easy to change colors, photos and Text. </a:t>
            </a:r>
          </a:p>
        </p:txBody>
      </p:sp>
      <p:sp>
        <p:nvSpPr>
          <p:cNvPr id="25" name="TextBox 24"/>
          <p:cNvSpPr txBox="1"/>
          <p:nvPr/>
        </p:nvSpPr>
        <p:spPr>
          <a:xfrm>
            <a:off x="4243706" y="2152448"/>
            <a:ext cx="1761897" cy="461665"/>
          </a:xfrm>
          <a:prstGeom prst="rect">
            <a:avLst/>
          </a:prstGeom>
          <a:noFill/>
        </p:spPr>
        <p:txBody>
          <a:bodyPr wrap="square" rtlCol="0">
            <a:spAutoFit/>
          </a:bodyPr>
          <a:lstStyle/>
          <a:p>
            <a:pPr algn="ctr"/>
            <a:r>
              <a:rPr lang="en-US" altLang="ko-KR" sz="2400" b="1" dirty="0">
                <a:solidFill>
                  <a:srgbClr val="002060"/>
                </a:solidFill>
                <a:latin typeface="TH Sarabun New" panose="020B0500040200020003" pitchFamily="34" charset="-34"/>
                <a:cs typeface="TH Sarabun New" panose="020B0500040200020003" pitchFamily="34" charset="-34"/>
              </a:rPr>
              <a:t>Your Text  Here</a:t>
            </a:r>
            <a:endParaRPr lang="ko-KR" altLang="en-US" sz="2400" b="1" dirty="0">
              <a:solidFill>
                <a:srgbClr val="002060"/>
              </a:solidFill>
              <a:latin typeface="TH Sarabun New" panose="020B0500040200020003" pitchFamily="34" charset="-34"/>
              <a:cs typeface="TH Sarabun New" panose="020B0500040200020003" pitchFamily="34" charset="-34"/>
            </a:endParaRPr>
          </a:p>
        </p:txBody>
      </p:sp>
      <p:sp>
        <p:nvSpPr>
          <p:cNvPr id="26" name="TextBox 25"/>
          <p:cNvSpPr txBox="1"/>
          <p:nvPr/>
        </p:nvSpPr>
        <p:spPr>
          <a:xfrm>
            <a:off x="6308469" y="5063430"/>
            <a:ext cx="1433293" cy="584775"/>
          </a:xfrm>
          <a:prstGeom prst="rect">
            <a:avLst/>
          </a:prstGeom>
          <a:noFill/>
        </p:spPr>
        <p:txBody>
          <a:bodyPr wrap="square" rtlCol="0" anchor="ctr">
            <a:spAutoFit/>
          </a:bodyPr>
          <a:lstStyle/>
          <a:p>
            <a:pPr algn="ctr"/>
            <a:r>
              <a:rPr lang="en-US" altLang="ko-KR" sz="3200" b="1" dirty="0" smtClean="0">
                <a:solidFill>
                  <a:srgbClr val="002060"/>
                </a:solidFill>
                <a:latin typeface="TH Sarabun New" panose="020B0500040200020003" pitchFamily="34" charset="-34"/>
                <a:cs typeface="TH Sarabun New" panose="020B0500040200020003" pitchFamily="34" charset="-34"/>
              </a:rPr>
              <a:t>2018</a:t>
            </a:r>
            <a:endParaRPr lang="ko-KR" altLang="en-US" sz="3200" b="1" dirty="0">
              <a:solidFill>
                <a:srgbClr val="002060"/>
              </a:solidFill>
              <a:latin typeface="TH Sarabun New" panose="020B0500040200020003" pitchFamily="34" charset="-34"/>
              <a:cs typeface="TH Sarabun New" panose="020B0500040200020003" pitchFamily="34" charset="-34"/>
            </a:endParaRPr>
          </a:p>
        </p:txBody>
      </p:sp>
      <p:sp>
        <p:nvSpPr>
          <p:cNvPr id="27" name="TextBox 26"/>
          <p:cNvSpPr txBox="1"/>
          <p:nvPr/>
        </p:nvSpPr>
        <p:spPr>
          <a:xfrm>
            <a:off x="6144902" y="4466522"/>
            <a:ext cx="1761897" cy="646331"/>
          </a:xfrm>
          <a:prstGeom prst="rect">
            <a:avLst/>
          </a:prstGeom>
          <a:noFill/>
        </p:spPr>
        <p:txBody>
          <a:bodyPr wrap="square" rtlCol="0">
            <a:spAutoFit/>
          </a:bodyPr>
          <a:lstStyle/>
          <a:p>
            <a:pPr algn="ctr"/>
            <a:r>
              <a:rPr lang="en-US" altLang="ko-KR" sz="1800" dirty="0">
                <a:solidFill>
                  <a:schemeClr val="tx1">
                    <a:lumMod val="65000"/>
                    <a:lumOff val="35000"/>
                  </a:schemeClr>
                </a:solidFill>
                <a:latin typeface="TH Sarabun New" panose="020B0500040200020003" pitchFamily="34" charset="-34"/>
                <a:cs typeface="TH Sarabun New" panose="020B0500040200020003" pitchFamily="34" charset="-34"/>
              </a:rPr>
              <a:t>Easy to change colors, photos and Text. </a:t>
            </a:r>
          </a:p>
        </p:txBody>
      </p:sp>
      <p:sp>
        <p:nvSpPr>
          <p:cNvPr id="28" name="TextBox 27"/>
          <p:cNvSpPr txBox="1"/>
          <p:nvPr/>
        </p:nvSpPr>
        <p:spPr>
          <a:xfrm>
            <a:off x="6144902" y="4090213"/>
            <a:ext cx="1761897" cy="461665"/>
          </a:xfrm>
          <a:prstGeom prst="rect">
            <a:avLst/>
          </a:prstGeom>
          <a:noFill/>
        </p:spPr>
        <p:txBody>
          <a:bodyPr wrap="square" rtlCol="0">
            <a:spAutoFit/>
          </a:bodyPr>
          <a:lstStyle/>
          <a:p>
            <a:pPr algn="ctr"/>
            <a:r>
              <a:rPr lang="en-US" altLang="ko-KR" sz="2400" b="1" dirty="0">
                <a:solidFill>
                  <a:srgbClr val="002060"/>
                </a:solidFill>
                <a:latin typeface="TH Sarabun New" panose="020B0500040200020003" pitchFamily="34" charset="-34"/>
                <a:cs typeface="TH Sarabun New" panose="020B0500040200020003" pitchFamily="34" charset="-34"/>
              </a:rPr>
              <a:t>Your Text  Here</a:t>
            </a:r>
            <a:endParaRPr lang="ko-KR" altLang="en-US" sz="2400" b="1" dirty="0">
              <a:solidFill>
                <a:srgbClr val="002060"/>
              </a:solidFill>
              <a:latin typeface="TH Sarabun New" panose="020B0500040200020003" pitchFamily="34" charset="-34"/>
              <a:cs typeface="TH Sarabun New" panose="020B0500040200020003" pitchFamily="34" charset="-34"/>
            </a:endParaRPr>
          </a:p>
        </p:txBody>
      </p:sp>
      <p:sp>
        <p:nvSpPr>
          <p:cNvPr id="29" name="TextBox 28"/>
          <p:cNvSpPr txBox="1"/>
          <p:nvPr/>
        </p:nvSpPr>
        <p:spPr>
          <a:xfrm>
            <a:off x="7963056" y="3136191"/>
            <a:ext cx="1433293" cy="584775"/>
          </a:xfrm>
          <a:prstGeom prst="rect">
            <a:avLst/>
          </a:prstGeom>
          <a:noFill/>
        </p:spPr>
        <p:txBody>
          <a:bodyPr wrap="square" rtlCol="0" anchor="ctr">
            <a:spAutoFit/>
          </a:bodyPr>
          <a:lstStyle/>
          <a:p>
            <a:pPr algn="ctr"/>
            <a:r>
              <a:rPr lang="en-US" altLang="ko-KR" sz="3200" b="1" dirty="0" smtClean="0">
                <a:solidFill>
                  <a:srgbClr val="002060"/>
                </a:solidFill>
                <a:latin typeface="TH Sarabun New" panose="020B0500040200020003" pitchFamily="34" charset="-34"/>
                <a:cs typeface="TH Sarabun New" panose="020B0500040200020003" pitchFamily="34" charset="-34"/>
              </a:rPr>
              <a:t>2019</a:t>
            </a:r>
            <a:endParaRPr lang="ko-KR" altLang="en-US" sz="3200" b="1" dirty="0">
              <a:solidFill>
                <a:srgbClr val="002060"/>
              </a:solidFill>
              <a:latin typeface="TH Sarabun New" panose="020B0500040200020003" pitchFamily="34" charset="-34"/>
              <a:cs typeface="TH Sarabun New" panose="020B0500040200020003" pitchFamily="34" charset="-34"/>
            </a:endParaRPr>
          </a:p>
        </p:txBody>
      </p:sp>
      <p:sp>
        <p:nvSpPr>
          <p:cNvPr id="30" name="TextBox 29"/>
          <p:cNvSpPr txBox="1"/>
          <p:nvPr/>
        </p:nvSpPr>
        <p:spPr>
          <a:xfrm>
            <a:off x="7799489" y="2539283"/>
            <a:ext cx="1761897" cy="646331"/>
          </a:xfrm>
          <a:prstGeom prst="rect">
            <a:avLst/>
          </a:prstGeom>
          <a:noFill/>
        </p:spPr>
        <p:txBody>
          <a:bodyPr wrap="square" rtlCol="0">
            <a:spAutoFit/>
          </a:bodyPr>
          <a:lstStyle/>
          <a:p>
            <a:pPr algn="ctr"/>
            <a:r>
              <a:rPr lang="en-US" altLang="ko-KR" sz="1800" dirty="0">
                <a:solidFill>
                  <a:schemeClr val="tx1">
                    <a:lumMod val="65000"/>
                    <a:lumOff val="35000"/>
                  </a:schemeClr>
                </a:solidFill>
                <a:latin typeface="TH Sarabun New" panose="020B0500040200020003" pitchFamily="34" charset="-34"/>
                <a:cs typeface="TH Sarabun New" panose="020B0500040200020003" pitchFamily="34" charset="-34"/>
              </a:rPr>
              <a:t>Easy to change colors, photos and Text. </a:t>
            </a:r>
          </a:p>
        </p:txBody>
      </p:sp>
      <p:sp>
        <p:nvSpPr>
          <p:cNvPr id="31" name="TextBox 30"/>
          <p:cNvSpPr txBox="1"/>
          <p:nvPr/>
        </p:nvSpPr>
        <p:spPr>
          <a:xfrm>
            <a:off x="7799489" y="2162974"/>
            <a:ext cx="1761897" cy="461665"/>
          </a:xfrm>
          <a:prstGeom prst="rect">
            <a:avLst/>
          </a:prstGeom>
          <a:noFill/>
        </p:spPr>
        <p:txBody>
          <a:bodyPr wrap="square" rtlCol="0">
            <a:spAutoFit/>
          </a:bodyPr>
          <a:lstStyle/>
          <a:p>
            <a:pPr algn="ctr"/>
            <a:r>
              <a:rPr lang="en-US" altLang="ko-KR" sz="2400" b="1" dirty="0">
                <a:solidFill>
                  <a:srgbClr val="002060"/>
                </a:solidFill>
                <a:latin typeface="TH Sarabun New" panose="020B0500040200020003" pitchFamily="34" charset="-34"/>
                <a:cs typeface="TH Sarabun New" panose="020B0500040200020003" pitchFamily="34" charset="-34"/>
              </a:rPr>
              <a:t>Your Text  Here</a:t>
            </a:r>
            <a:endParaRPr lang="ko-KR" altLang="en-US" sz="2400" b="1" dirty="0">
              <a:solidFill>
                <a:srgbClr val="002060"/>
              </a:solidFill>
              <a:latin typeface="TH Sarabun New" panose="020B0500040200020003" pitchFamily="34" charset="-34"/>
              <a:cs typeface="TH Sarabun New" panose="020B0500040200020003" pitchFamily="34" charset="-34"/>
            </a:endParaRPr>
          </a:p>
        </p:txBody>
      </p:sp>
      <p:sp>
        <p:nvSpPr>
          <p:cNvPr id="32" name="TextBox 31"/>
          <p:cNvSpPr txBox="1"/>
          <p:nvPr/>
        </p:nvSpPr>
        <p:spPr>
          <a:xfrm>
            <a:off x="9590741" y="5063430"/>
            <a:ext cx="1761897" cy="1107996"/>
          </a:xfrm>
          <a:prstGeom prst="rect">
            <a:avLst/>
          </a:prstGeom>
          <a:noFill/>
        </p:spPr>
        <p:txBody>
          <a:bodyPr wrap="square" rtlCol="0" anchor="ctr">
            <a:spAutoFit/>
          </a:bodyPr>
          <a:lstStyle/>
          <a:p>
            <a:pPr algn="ctr"/>
            <a:r>
              <a:rPr lang="en-US" altLang="ko-KR" sz="6600" b="1" dirty="0" smtClean="0">
                <a:solidFill>
                  <a:srgbClr val="002060"/>
                </a:solidFill>
                <a:latin typeface="TH Sarabun New" panose="020B0500040200020003" pitchFamily="34" charset="-34"/>
                <a:cs typeface="TH Sarabun New" panose="020B0500040200020003" pitchFamily="34" charset="-34"/>
              </a:rPr>
              <a:t>2020</a:t>
            </a:r>
            <a:endParaRPr lang="ko-KR" altLang="en-US" sz="6600" b="1" dirty="0">
              <a:solidFill>
                <a:srgbClr val="002060"/>
              </a:solidFill>
              <a:latin typeface="TH Sarabun New" panose="020B0500040200020003" pitchFamily="34" charset="-34"/>
              <a:cs typeface="TH Sarabun New" panose="020B0500040200020003" pitchFamily="34" charset="-34"/>
            </a:endParaRPr>
          </a:p>
        </p:txBody>
      </p:sp>
      <p:sp>
        <p:nvSpPr>
          <p:cNvPr id="33" name="TextBox 32"/>
          <p:cNvSpPr txBox="1"/>
          <p:nvPr/>
        </p:nvSpPr>
        <p:spPr>
          <a:xfrm>
            <a:off x="9561386" y="4495245"/>
            <a:ext cx="1761897" cy="646331"/>
          </a:xfrm>
          <a:prstGeom prst="rect">
            <a:avLst/>
          </a:prstGeom>
          <a:noFill/>
        </p:spPr>
        <p:txBody>
          <a:bodyPr wrap="square" rtlCol="0">
            <a:spAutoFit/>
          </a:bodyPr>
          <a:lstStyle/>
          <a:p>
            <a:pPr algn="ctr"/>
            <a:r>
              <a:rPr lang="en-US" altLang="ko-KR" sz="1800" dirty="0">
                <a:solidFill>
                  <a:schemeClr val="tx1">
                    <a:lumMod val="65000"/>
                    <a:lumOff val="35000"/>
                  </a:schemeClr>
                </a:solidFill>
                <a:latin typeface="TH Sarabun New" panose="020B0500040200020003" pitchFamily="34" charset="-34"/>
                <a:cs typeface="TH Sarabun New" panose="020B0500040200020003" pitchFamily="34" charset="-34"/>
              </a:rPr>
              <a:t>Easy to change colors, photos and Text. </a:t>
            </a:r>
          </a:p>
        </p:txBody>
      </p:sp>
      <p:sp>
        <p:nvSpPr>
          <p:cNvPr id="34" name="TextBox 33"/>
          <p:cNvSpPr txBox="1"/>
          <p:nvPr/>
        </p:nvSpPr>
        <p:spPr>
          <a:xfrm>
            <a:off x="9561386" y="4118936"/>
            <a:ext cx="1761897" cy="461665"/>
          </a:xfrm>
          <a:prstGeom prst="rect">
            <a:avLst/>
          </a:prstGeom>
          <a:noFill/>
        </p:spPr>
        <p:txBody>
          <a:bodyPr wrap="square" rtlCol="0">
            <a:spAutoFit/>
          </a:bodyPr>
          <a:lstStyle/>
          <a:p>
            <a:pPr algn="ctr"/>
            <a:r>
              <a:rPr lang="en-US" altLang="ko-KR" sz="2400" b="1" dirty="0">
                <a:solidFill>
                  <a:srgbClr val="002060"/>
                </a:solidFill>
                <a:latin typeface="TH Sarabun New" panose="020B0500040200020003" pitchFamily="34" charset="-34"/>
                <a:cs typeface="TH Sarabun New" panose="020B0500040200020003" pitchFamily="34" charset="-34"/>
              </a:rPr>
              <a:t>Your Text  Here</a:t>
            </a:r>
            <a:endParaRPr lang="ko-KR" altLang="en-US" sz="2400" b="1" dirty="0">
              <a:solidFill>
                <a:srgbClr val="002060"/>
              </a:solidFill>
              <a:latin typeface="TH Sarabun New" panose="020B0500040200020003" pitchFamily="34" charset="-34"/>
              <a:cs typeface="TH Sarabun New" panose="020B0500040200020003" pitchFamily="34" charset="-34"/>
            </a:endParaRPr>
          </a:p>
        </p:txBody>
      </p:sp>
      <p:sp>
        <p:nvSpPr>
          <p:cNvPr id="35" name="Oval 35">
            <a:extLst>
              <a:ext uri="{FF2B5EF4-FFF2-40B4-BE49-F238E27FC236}">
                <a16:creationId xmlns:a16="http://schemas.microsoft.com/office/drawing/2014/main" id="{420E6804-C1CD-466B-9743-A7B0EBD186D7}"/>
              </a:ext>
            </a:extLst>
          </p:cNvPr>
          <p:cNvSpPr/>
          <p:nvPr/>
        </p:nvSpPr>
        <p:spPr>
          <a:xfrm>
            <a:off x="10237128" y="2915007"/>
            <a:ext cx="522926" cy="659343"/>
          </a:xfrm>
          <a:custGeom>
            <a:avLst/>
            <a:gdLst/>
            <a:ahLst/>
            <a:cxnLst/>
            <a:rect l="l" t="t" r="r" b="b"/>
            <a:pathLst>
              <a:path w="2548531" h="3213371">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6793041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add tile</a:t>
            </a:r>
            <a:endParaRPr lang="th-TH" dirty="0"/>
          </a:p>
        </p:txBody>
      </p:sp>
      <p:sp>
        <p:nvSpPr>
          <p:cNvPr id="5" name="Title 1"/>
          <p:cNvSpPr txBox="1">
            <a:spLocks/>
          </p:cNvSpPr>
          <p:nvPr/>
        </p:nvSpPr>
        <p:spPr>
          <a:xfrm>
            <a:off x="978776" y="1247777"/>
            <a:ext cx="10515600" cy="796925"/>
          </a:xfrm>
          <a:prstGeom prst="rect">
            <a:avLst/>
          </a:prstGeom>
        </p:spPr>
        <p:txBody>
          <a:bodyPr/>
          <a:lstStyle>
            <a:lvl1pPr algn="ctr" defTabSz="685800" rtl="0" eaLnBrk="1" latinLnBrk="0" hangingPunct="1">
              <a:lnSpc>
                <a:spcPct val="90000"/>
              </a:lnSpc>
              <a:spcBef>
                <a:spcPct val="0"/>
              </a:spcBef>
              <a:buNone/>
              <a:defRPr sz="4400" b="1" kern="1200">
                <a:solidFill>
                  <a:srgbClr val="002060"/>
                </a:solidFill>
                <a:latin typeface="TH Sarabun New" panose="020B0500040200020003" pitchFamily="34" charset="-34"/>
                <a:ea typeface="+mj-ea"/>
                <a:cs typeface="TH Sarabun New" panose="020B0500040200020003" pitchFamily="34" charset="-34"/>
              </a:defRPr>
            </a:lvl1pPr>
          </a:lstStyle>
          <a:p>
            <a:r>
              <a:rPr lang="en-US" sz="3600" dirty="0" smtClean="0">
                <a:solidFill>
                  <a:schemeClr val="tx1">
                    <a:lumMod val="65000"/>
                    <a:lumOff val="35000"/>
                  </a:schemeClr>
                </a:solidFill>
              </a:rPr>
              <a:t>Click to add </a:t>
            </a:r>
            <a:r>
              <a:rPr lang="en-US" altLang="ko-KR" sz="3600" dirty="0" smtClean="0">
                <a:solidFill>
                  <a:schemeClr val="tx1">
                    <a:lumMod val="65000"/>
                    <a:lumOff val="35000"/>
                  </a:schemeClr>
                </a:solidFill>
                <a:cs typeface="Arial" pitchFamily="34" charset="0"/>
              </a:rPr>
              <a:t>Subtitle </a:t>
            </a:r>
            <a:r>
              <a:rPr lang="en-US" altLang="ko-KR" sz="3600" dirty="0">
                <a:solidFill>
                  <a:schemeClr val="tx1">
                    <a:lumMod val="65000"/>
                    <a:lumOff val="35000"/>
                  </a:schemeClr>
                </a:solidFill>
                <a:cs typeface="Arial" pitchFamily="34" charset="0"/>
              </a:rPr>
              <a:t>of Your Presentation</a:t>
            </a:r>
            <a:endParaRPr lang="th-TH" sz="3600" dirty="0">
              <a:solidFill>
                <a:schemeClr val="tx1">
                  <a:lumMod val="65000"/>
                  <a:lumOff val="35000"/>
                </a:schemeClr>
              </a:solidFill>
            </a:endParaRPr>
          </a:p>
        </p:txBody>
      </p:sp>
      <p:sp>
        <p:nvSpPr>
          <p:cNvPr id="37" name="Freeform: Shape 3">
            <a:extLst>
              <a:ext uri="{FF2B5EF4-FFF2-40B4-BE49-F238E27FC236}">
                <a16:creationId xmlns:a16="http://schemas.microsoft.com/office/drawing/2014/main" id="{13762973-212E-48D9-9DFA-138720613F57}"/>
              </a:ext>
            </a:extLst>
          </p:cNvPr>
          <p:cNvSpPr/>
          <p:nvPr/>
        </p:nvSpPr>
        <p:spPr>
          <a:xfrm>
            <a:off x="8648679" y="1804198"/>
            <a:ext cx="1860389" cy="2141346"/>
          </a:xfrm>
          <a:custGeom>
            <a:avLst/>
            <a:gdLst>
              <a:gd name="connsiteX0" fmla="*/ 109808 w 1711578"/>
              <a:gd name="connsiteY0" fmla="*/ 365466 h 1970062"/>
              <a:gd name="connsiteX1" fmla="*/ 406987 w 1711578"/>
              <a:gd name="connsiteY1" fmla="*/ 439380 h 1970062"/>
              <a:gd name="connsiteX2" fmla="*/ 566246 w 1711578"/>
              <a:gd name="connsiteY2" fmla="*/ 397375 h 1970062"/>
              <a:gd name="connsiteX3" fmla="*/ 605585 w 1711578"/>
              <a:gd name="connsiteY3" fmla="*/ 288028 h 1970062"/>
              <a:gd name="connsiteX4" fmla="*/ 589963 w 1711578"/>
              <a:gd name="connsiteY4" fmla="*/ 253548 h 1970062"/>
              <a:gd name="connsiteX5" fmla="*/ 621205 w 1711578"/>
              <a:gd name="connsiteY5" fmla="*/ 66762 h 1970062"/>
              <a:gd name="connsiteX6" fmla="*/ 813515 w 1711578"/>
              <a:gd name="connsiteY6" fmla="*/ 12851 h 1970062"/>
              <a:gd name="connsiteX7" fmla="*/ 922480 w 1711578"/>
              <a:gd name="connsiteY7" fmla="*/ 200493 h 1970062"/>
              <a:gd name="connsiteX8" fmla="*/ 883714 w 1711578"/>
              <a:gd name="connsiteY8" fmla="*/ 321747 h 1970062"/>
              <a:gd name="connsiteX9" fmla="*/ 918004 w 1711578"/>
              <a:gd name="connsiteY9" fmla="*/ 434618 h 1970062"/>
              <a:gd name="connsiteX10" fmla="*/ 1221470 w 1711578"/>
              <a:gd name="connsiteY10" fmla="*/ 453668 h 1970062"/>
              <a:gd name="connsiteX11" fmla="*/ 1337295 w 1711578"/>
              <a:gd name="connsiteY11" fmla="*/ 394041 h 1970062"/>
              <a:gd name="connsiteX12" fmla="*/ 1286718 w 1711578"/>
              <a:gd name="connsiteY12" fmla="*/ 620641 h 1970062"/>
              <a:gd name="connsiteX13" fmla="*/ 1281764 w 1711578"/>
              <a:gd name="connsiteY13" fmla="*/ 781042 h 1970062"/>
              <a:gd name="connsiteX14" fmla="*/ 1429973 w 1711578"/>
              <a:gd name="connsiteY14" fmla="*/ 866767 h 1970062"/>
              <a:gd name="connsiteX15" fmla="*/ 1473978 w 1711578"/>
              <a:gd name="connsiteY15" fmla="*/ 849146 h 1970062"/>
              <a:gd name="connsiteX16" fmla="*/ 1696768 w 1711578"/>
              <a:gd name="connsiteY16" fmla="*/ 946587 h 1970062"/>
              <a:gd name="connsiteX17" fmla="*/ 1674575 w 1711578"/>
              <a:gd name="connsiteY17" fmla="*/ 1081746 h 1970062"/>
              <a:gd name="connsiteX18" fmla="*/ 1519413 w 1711578"/>
              <a:gd name="connsiteY18" fmla="*/ 1149564 h 1970062"/>
              <a:gd name="connsiteX19" fmla="*/ 1421972 w 1711578"/>
              <a:gd name="connsiteY19" fmla="*/ 1112322 h 1970062"/>
              <a:gd name="connsiteX20" fmla="*/ 1310339 w 1711578"/>
              <a:gd name="connsiteY20" fmla="*/ 1166043 h 1970062"/>
              <a:gd name="connsiteX21" fmla="*/ 1324531 w 1711578"/>
              <a:gd name="connsiteY21" fmla="*/ 1411978 h 1970062"/>
              <a:gd name="connsiteX22" fmla="*/ 1393206 w 1711578"/>
              <a:gd name="connsiteY22" fmla="*/ 1566855 h 1970062"/>
              <a:gd name="connsiteX23" fmla="*/ 1283383 w 1711578"/>
              <a:gd name="connsiteY23" fmla="*/ 1532660 h 1970062"/>
              <a:gd name="connsiteX24" fmla="*/ 1174799 w 1711578"/>
              <a:gd name="connsiteY24" fmla="*/ 1512372 h 1970062"/>
              <a:gd name="connsiteX25" fmla="*/ 913813 w 1711578"/>
              <a:gd name="connsiteY25" fmla="*/ 1553805 h 1970062"/>
              <a:gd name="connsiteX26" fmla="*/ 884096 w 1711578"/>
              <a:gd name="connsiteY26" fmla="*/ 1691632 h 1970062"/>
              <a:gd name="connsiteX27" fmla="*/ 873332 w 1711578"/>
              <a:gd name="connsiteY27" fmla="*/ 1879084 h 1970062"/>
              <a:gd name="connsiteX28" fmla="*/ 723694 w 1711578"/>
              <a:gd name="connsiteY28" fmla="*/ 1966333 h 1970062"/>
              <a:gd name="connsiteX29" fmla="*/ 547006 w 1711578"/>
              <a:gd name="connsiteY29" fmla="*/ 1815933 h 1970062"/>
              <a:gd name="connsiteX30" fmla="*/ 577867 w 1711578"/>
              <a:gd name="connsiteY30" fmla="*/ 1747544 h 1970062"/>
              <a:gd name="connsiteX31" fmla="*/ 525955 w 1711578"/>
              <a:gd name="connsiteY31" fmla="*/ 1602669 h 1970062"/>
              <a:gd name="connsiteX32" fmla="*/ 311642 w 1711578"/>
              <a:gd name="connsiteY32" fmla="*/ 1550186 h 1970062"/>
              <a:gd name="connsiteX33" fmla="*/ 218298 w 1711578"/>
              <a:gd name="connsiteY33" fmla="*/ 1567902 h 1970062"/>
              <a:gd name="connsiteX34" fmla="*/ 129335 w 1711578"/>
              <a:gd name="connsiteY34" fmla="*/ 1584190 h 1970062"/>
              <a:gd name="connsiteX35" fmla="*/ 16462 w 1711578"/>
              <a:gd name="connsiteY35" fmla="*/ 1299678 h 1970062"/>
              <a:gd name="connsiteX36" fmla="*/ 29322 w 1711578"/>
              <a:gd name="connsiteY36" fmla="*/ 1187950 h 1970062"/>
              <a:gd name="connsiteX37" fmla="*/ 150384 w 1711578"/>
              <a:gd name="connsiteY37" fmla="*/ 1141754 h 1970062"/>
              <a:gd name="connsiteX38" fmla="*/ 225537 w 1711578"/>
              <a:gd name="connsiteY38" fmla="*/ 1182426 h 1970062"/>
              <a:gd name="connsiteX39" fmla="*/ 389652 w 1711578"/>
              <a:gd name="connsiteY39" fmla="*/ 1142992 h 1970062"/>
              <a:gd name="connsiteX40" fmla="*/ 348314 w 1711578"/>
              <a:gd name="connsiteY40" fmla="*/ 841335 h 1970062"/>
              <a:gd name="connsiteX41" fmla="*/ 238014 w 1711578"/>
              <a:gd name="connsiteY41" fmla="*/ 847622 h 1970062"/>
              <a:gd name="connsiteX42" fmla="*/ 119238 w 1711578"/>
              <a:gd name="connsiteY42" fmla="*/ 878959 h 1970062"/>
              <a:gd name="connsiteX43" fmla="*/ 51896 w 1711578"/>
              <a:gd name="connsiteY43" fmla="*/ 832191 h 1970062"/>
              <a:gd name="connsiteX44" fmla="*/ 7414 w 1711578"/>
              <a:gd name="connsiteY44" fmla="*/ 601686 h 1970062"/>
              <a:gd name="connsiteX45" fmla="*/ 109808 w 1711578"/>
              <a:gd name="connsiteY45" fmla="*/ 365466 h 197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11578" h="1970062">
                <a:moveTo>
                  <a:pt x="109808" y="365466"/>
                </a:moveTo>
                <a:cubicBezTo>
                  <a:pt x="207058" y="397470"/>
                  <a:pt x="301260" y="441476"/>
                  <a:pt x="406987" y="439380"/>
                </a:cubicBezTo>
                <a:cubicBezTo>
                  <a:pt x="463471" y="438237"/>
                  <a:pt x="516525" y="423188"/>
                  <a:pt x="566246" y="397375"/>
                </a:cubicBezTo>
                <a:cubicBezTo>
                  <a:pt x="617776" y="370610"/>
                  <a:pt x="627396" y="341463"/>
                  <a:pt x="605585" y="288028"/>
                </a:cubicBezTo>
                <a:cubicBezTo>
                  <a:pt x="600822" y="276312"/>
                  <a:pt x="595202" y="264978"/>
                  <a:pt x="589963" y="253548"/>
                </a:cubicBezTo>
                <a:cubicBezTo>
                  <a:pt x="549862" y="166870"/>
                  <a:pt x="555959" y="130485"/>
                  <a:pt x="621205" y="66762"/>
                </a:cubicBezTo>
                <a:cubicBezTo>
                  <a:pt x="685784" y="3612"/>
                  <a:pt x="754365" y="-15629"/>
                  <a:pt x="813515" y="12851"/>
                </a:cubicBezTo>
                <a:cubicBezTo>
                  <a:pt x="890667" y="49998"/>
                  <a:pt x="930292" y="119721"/>
                  <a:pt x="922480" y="200493"/>
                </a:cubicBezTo>
                <a:cubicBezTo>
                  <a:pt x="918290" y="244023"/>
                  <a:pt x="900574" y="282504"/>
                  <a:pt x="883714" y="321747"/>
                </a:cubicBezTo>
                <a:cubicBezTo>
                  <a:pt x="860949" y="374610"/>
                  <a:pt x="869141" y="403947"/>
                  <a:pt x="918004" y="434618"/>
                </a:cubicBezTo>
                <a:cubicBezTo>
                  <a:pt x="1015255" y="495673"/>
                  <a:pt x="1117267" y="501198"/>
                  <a:pt x="1221470" y="453668"/>
                </a:cubicBezTo>
                <a:cubicBezTo>
                  <a:pt x="1260238" y="436047"/>
                  <a:pt x="1297290" y="414806"/>
                  <a:pt x="1337295" y="394041"/>
                </a:cubicBezTo>
                <a:cubicBezTo>
                  <a:pt x="1319960" y="470718"/>
                  <a:pt x="1301290" y="545298"/>
                  <a:pt x="1286718" y="620641"/>
                </a:cubicBezTo>
                <a:cubicBezTo>
                  <a:pt x="1276430" y="673410"/>
                  <a:pt x="1271858" y="727035"/>
                  <a:pt x="1281764" y="781042"/>
                </a:cubicBezTo>
                <a:cubicBezTo>
                  <a:pt x="1298147" y="870768"/>
                  <a:pt x="1346629" y="899343"/>
                  <a:pt x="1429973" y="866767"/>
                </a:cubicBezTo>
                <a:cubicBezTo>
                  <a:pt x="1444737" y="861052"/>
                  <a:pt x="1459024" y="854289"/>
                  <a:pt x="1473978" y="849146"/>
                </a:cubicBezTo>
                <a:cubicBezTo>
                  <a:pt x="1575420" y="814856"/>
                  <a:pt x="1637046" y="843907"/>
                  <a:pt x="1696768" y="946587"/>
                </a:cubicBezTo>
                <a:cubicBezTo>
                  <a:pt x="1725248" y="995450"/>
                  <a:pt x="1709817" y="1041170"/>
                  <a:pt x="1674575" y="1081746"/>
                </a:cubicBezTo>
                <a:cubicBezTo>
                  <a:pt x="1633522" y="1128990"/>
                  <a:pt x="1588278" y="1168710"/>
                  <a:pt x="1519413" y="1149564"/>
                </a:cubicBezTo>
                <a:cubicBezTo>
                  <a:pt x="1486075" y="1140325"/>
                  <a:pt x="1454548" y="1124609"/>
                  <a:pt x="1421972" y="1112322"/>
                </a:cubicBezTo>
                <a:cubicBezTo>
                  <a:pt x="1360916" y="1089271"/>
                  <a:pt x="1330723" y="1103368"/>
                  <a:pt x="1310339" y="1166043"/>
                </a:cubicBezTo>
                <a:cubicBezTo>
                  <a:pt x="1283192" y="1249577"/>
                  <a:pt x="1292623" y="1331873"/>
                  <a:pt x="1324531" y="1411978"/>
                </a:cubicBezTo>
                <a:cubicBezTo>
                  <a:pt x="1344248" y="1461318"/>
                  <a:pt x="1367489" y="1509324"/>
                  <a:pt x="1393206" y="1566855"/>
                </a:cubicBezTo>
                <a:cubicBezTo>
                  <a:pt x="1386158" y="1551043"/>
                  <a:pt x="1300910" y="1536756"/>
                  <a:pt x="1283383" y="1532660"/>
                </a:cubicBezTo>
                <a:cubicBezTo>
                  <a:pt x="1247759" y="1524373"/>
                  <a:pt x="1210898" y="1518468"/>
                  <a:pt x="1174799" y="1512372"/>
                </a:cubicBezTo>
                <a:cubicBezTo>
                  <a:pt x="1084025" y="1497036"/>
                  <a:pt x="994776" y="1511991"/>
                  <a:pt x="913813" y="1553805"/>
                </a:cubicBezTo>
                <a:cubicBezTo>
                  <a:pt x="831899" y="1596096"/>
                  <a:pt x="826564" y="1621242"/>
                  <a:pt x="884096" y="1691632"/>
                </a:cubicBezTo>
                <a:cubicBezTo>
                  <a:pt x="940007" y="1760022"/>
                  <a:pt x="937245" y="1817362"/>
                  <a:pt x="873332" y="1879084"/>
                </a:cubicBezTo>
                <a:cubicBezTo>
                  <a:pt x="830755" y="1920137"/>
                  <a:pt x="781987" y="1951284"/>
                  <a:pt x="723694" y="1966333"/>
                </a:cubicBezTo>
                <a:cubicBezTo>
                  <a:pt x="635112" y="1989098"/>
                  <a:pt x="534813" y="1903754"/>
                  <a:pt x="547006" y="1815933"/>
                </a:cubicBezTo>
                <a:cubicBezTo>
                  <a:pt x="550625" y="1789740"/>
                  <a:pt x="567294" y="1770118"/>
                  <a:pt x="577867" y="1747544"/>
                </a:cubicBezTo>
                <a:cubicBezTo>
                  <a:pt x="614824" y="1668201"/>
                  <a:pt x="605965" y="1638864"/>
                  <a:pt x="525955" y="1602669"/>
                </a:cubicBezTo>
                <a:cubicBezTo>
                  <a:pt x="459375" y="1572474"/>
                  <a:pt x="385747" y="1546662"/>
                  <a:pt x="311642" y="1550186"/>
                </a:cubicBezTo>
                <a:cubicBezTo>
                  <a:pt x="281258" y="1551615"/>
                  <a:pt x="247063" y="1557806"/>
                  <a:pt x="218298" y="1567902"/>
                </a:cubicBezTo>
                <a:cubicBezTo>
                  <a:pt x="188103" y="1578570"/>
                  <a:pt x="162291" y="1602192"/>
                  <a:pt x="129335" y="1584190"/>
                </a:cubicBezTo>
                <a:cubicBezTo>
                  <a:pt x="78470" y="1494655"/>
                  <a:pt x="31417" y="1403787"/>
                  <a:pt x="16462" y="1299678"/>
                </a:cubicBezTo>
                <a:cubicBezTo>
                  <a:pt x="10843" y="1260531"/>
                  <a:pt x="16178" y="1223478"/>
                  <a:pt x="29322" y="1187950"/>
                </a:cubicBezTo>
                <a:cubicBezTo>
                  <a:pt x="51229" y="1128895"/>
                  <a:pt x="93711" y="1113560"/>
                  <a:pt x="150384" y="1141754"/>
                </a:cubicBezTo>
                <a:cubicBezTo>
                  <a:pt x="175817" y="1154422"/>
                  <a:pt x="199534" y="1170615"/>
                  <a:pt x="225537" y="1182426"/>
                </a:cubicBezTo>
                <a:cubicBezTo>
                  <a:pt x="291831" y="1212620"/>
                  <a:pt x="344599" y="1200047"/>
                  <a:pt x="389652" y="1142992"/>
                </a:cubicBezTo>
                <a:cubicBezTo>
                  <a:pt x="464900" y="1047837"/>
                  <a:pt x="446993" y="916678"/>
                  <a:pt x="348314" y="841335"/>
                </a:cubicBezTo>
                <a:cubicBezTo>
                  <a:pt x="310405" y="824381"/>
                  <a:pt x="273828" y="833334"/>
                  <a:pt x="238014" y="847622"/>
                </a:cubicBezTo>
                <a:cubicBezTo>
                  <a:pt x="199629" y="862957"/>
                  <a:pt x="161148" y="877054"/>
                  <a:pt x="119238" y="878959"/>
                </a:cubicBezTo>
                <a:cubicBezTo>
                  <a:pt x="87995" y="875911"/>
                  <a:pt x="68470" y="856671"/>
                  <a:pt x="51896" y="832191"/>
                </a:cubicBezTo>
                <a:cubicBezTo>
                  <a:pt x="4176" y="761611"/>
                  <a:pt x="-10588" y="683220"/>
                  <a:pt x="7414" y="601686"/>
                </a:cubicBezTo>
                <a:cubicBezTo>
                  <a:pt x="26178" y="517009"/>
                  <a:pt x="57992" y="436523"/>
                  <a:pt x="109808" y="365466"/>
                </a:cubicBezTo>
                <a:close/>
              </a:path>
            </a:pathLst>
          </a:custGeom>
          <a:solidFill>
            <a:srgbClr val="FFC000"/>
          </a:solidFill>
          <a:ln w="9525" cap="flat">
            <a:noFill/>
            <a:prstDash val="solid"/>
            <a:miter/>
          </a:ln>
        </p:spPr>
        <p:txBody>
          <a:bodyPr rtlCol="0" anchor="ctr"/>
          <a:lstStyle/>
          <a:p>
            <a:endParaRPr lang="en-US"/>
          </a:p>
        </p:txBody>
      </p:sp>
      <p:sp>
        <p:nvSpPr>
          <p:cNvPr id="38" name="Freeform: Shape 13">
            <a:extLst>
              <a:ext uri="{FF2B5EF4-FFF2-40B4-BE49-F238E27FC236}">
                <a16:creationId xmlns:a16="http://schemas.microsoft.com/office/drawing/2014/main" id="{414A2850-4456-4DD5-91DE-1AB02FDC7FA5}"/>
              </a:ext>
            </a:extLst>
          </p:cNvPr>
          <p:cNvSpPr/>
          <p:nvPr/>
        </p:nvSpPr>
        <p:spPr>
          <a:xfrm>
            <a:off x="7109584" y="2117252"/>
            <a:ext cx="2028061" cy="1806909"/>
          </a:xfrm>
          <a:custGeom>
            <a:avLst/>
            <a:gdLst>
              <a:gd name="connsiteX0" fmla="*/ 368077 w 1160531"/>
              <a:gd name="connsiteY0" fmla="*/ 305 h 1033980"/>
              <a:gd name="connsiteX1" fmla="*/ 467608 w 1160531"/>
              <a:gd name="connsiteY1" fmla="*/ 23173 h 1033980"/>
              <a:gd name="connsiteX2" fmla="*/ 486092 w 1160531"/>
              <a:gd name="connsiteY2" fmla="*/ 87276 h 1033980"/>
              <a:gd name="connsiteX3" fmla="*/ 473117 w 1160531"/>
              <a:gd name="connsiteY3" fmla="*/ 106945 h 1033980"/>
              <a:gd name="connsiteX4" fmla="*/ 464764 w 1160531"/>
              <a:gd name="connsiteY4" fmla="*/ 210326 h 1033980"/>
              <a:gd name="connsiteX5" fmla="*/ 590658 w 1160531"/>
              <a:gd name="connsiteY5" fmla="*/ 261691 h 1033980"/>
              <a:gd name="connsiteX6" fmla="*/ 664951 w 1160531"/>
              <a:gd name="connsiteY6" fmla="*/ 126614 h 1033980"/>
              <a:gd name="connsiteX7" fmla="*/ 659263 w 1160531"/>
              <a:gd name="connsiteY7" fmla="*/ 109966 h 1033980"/>
              <a:gd name="connsiteX8" fmla="*/ 701090 w 1160531"/>
              <a:gd name="connsiteY8" fmla="*/ 19322 h 1033980"/>
              <a:gd name="connsiteX9" fmla="*/ 857259 w 1160531"/>
              <a:gd name="connsiteY9" fmla="*/ 18611 h 1033980"/>
              <a:gd name="connsiteX10" fmla="*/ 949028 w 1160531"/>
              <a:gd name="connsiteY10" fmla="*/ 48352 h 1033980"/>
              <a:gd name="connsiteX11" fmla="*/ 893338 w 1160531"/>
              <a:gd name="connsiteY11" fmla="*/ 193560 h 1033980"/>
              <a:gd name="connsiteX12" fmla="*/ 925923 w 1160531"/>
              <a:gd name="connsiteY12" fmla="*/ 343923 h 1033980"/>
              <a:gd name="connsiteX13" fmla="*/ 952405 w 1160531"/>
              <a:gd name="connsiteY13" fmla="*/ 360511 h 1033980"/>
              <a:gd name="connsiteX14" fmla="*/ 1022136 w 1160531"/>
              <a:gd name="connsiteY14" fmla="*/ 346529 h 1033980"/>
              <a:gd name="connsiteX15" fmla="*/ 1103775 w 1160531"/>
              <a:gd name="connsiteY15" fmla="*/ 338057 h 1033980"/>
              <a:gd name="connsiteX16" fmla="*/ 1117994 w 1160531"/>
              <a:gd name="connsiteY16" fmla="*/ 549500 h 1033980"/>
              <a:gd name="connsiteX17" fmla="*/ 1020892 w 1160531"/>
              <a:gd name="connsiteY17" fmla="*/ 565675 h 1033980"/>
              <a:gd name="connsiteX18" fmla="*/ 971956 w 1160531"/>
              <a:gd name="connsiteY18" fmla="*/ 538244 h 1033980"/>
              <a:gd name="connsiteX19" fmla="*/ 902403 w 1160531"/>
              <a:gd name="connsiteY19" fmla="*/ 570828 h 1033980"/>
              <a:gd name="connsiteX20" fmla="*/ 906314 w 1160531"/>
              <a:gd name="connsiteY20" fmla="*/ 666567 h 1033980"/>
              <a:gd name="connsiteX21" fmla="*/ 953590 w 1160531"/>
              <a:gd name="connsiteY21" fmla="*/ 777414 h 1033980"/>
              <a:gd name="connsiteX22" fmla="*/ 961115 w 1160531"/>
              <a:gd name="connsiteY22" fmla="*/ 806147 h 1033980"/>
              <a:gd name="connsiteX23" fmla="*/ 761697 w 1160531"/>
              <a:gd name="connsiteY23" fmla="*/ 762603 h 1033980"/>
              <a:gd name="connsiteX24" fmla="*/ 651681 w 1160531"/>
              <a:gd name="connsiteY24" fmla="*/ 794239 h 1033980"/>
              <a:gd name="connsiteX25" fmla="*/ 630056 w 1160531"/>
              <a:gd name="connsiteY25" fmla="*/ 857631 h 1033980"/>
              <a:gd name="connsiteX26" fmla="*/ 637047 w 1160531"/>
              <a:gd name="connsiteY26" fmla="*/ 873686 h 1033980"/>
              <a:gd name="connsiteX27" fmla="*/ 547588 w 1160531"/>
              <a:gd name="connsiteY27" fmla="*/ 1033291 h 1033980"/>
              <a:gd name="connsiteX28" fmla="*/ 497052 w 1160531"/>
              <a:gd name="connsiteY28" fmla="*/ 1020672 h 1033980"/>
              <a:gd name="connsiteX29" fmla="*/ 434846 w 1160531"/>
              <a:gd name="connsiteY29" fmla="*/ 966878 h 1033980"/>
              <a:gd name="connsiteX30" fmla="*/ 429336 w 1160531"/>
              <a:gd name="connsiteY30" fmla="*/ 881625 h 1033980"/>
              <a:gd name="connsiteX31" fmla="*/ 453863 w 1160531"/>
              <a:gd name="connsiteY31" fmla="*/ 841398 h 1033980"/>
              <a:gd name="connsiteX32" fmla="*/ 432476 w 1160531"/>
              <a:gd name="connsiteY32" fmla="*/ 778362 h 1033980"/>
              <a:gd name="connsiteX33" fmla="*/ 313631 w 1160531"/>
              <a:gd name="connsiteY33" fmla="*/ 778125 h 1033980"/>
              <a:gd name="connsiteX34" fmla="*/ 196149 w 1160531"/>
              <a:gd name="connsiteY34" fmla="*/ 825283 h 1033980"/>
              <a:gd name="connsiteX35" fmla="*/ 195517 w 1160531"/>
              <a:gd name="connsiteY35" fmla="*/ 813439 h 1033980"/>
              <a:gd name="connsiteX36" fmla="*/ 197249 w 1160531"/>
              <a:gd name="connsiteY36" fmla="*/ 813791 h 1033980"/>
              <a:gd name="connsiteX37" fmla="*/ 277111 w 1160531"/>
              <a:gd name="connsiteY37" fmla="*/ 616922 h 1033980"/>
              <a:gd name="connsiteX38" fmla="*/ 250510 w 1160531"/>
              <a:gd name="connsiteY38" fmla="*/ 531610 h 1033980"/>
              <a:gd name="connsiteX39" fmla="*/ 171893 w 1160531"/>
              <a:gd name="connsiteY39" fmla="*/ 513777 h 1033980"/>
              <a:gd name="connsiteX40" fmla="*/ 92624 w 1160531"/>
              <a:gd name="connsiteY40" fmla="*/ 545355 h 1033980"/>
              <a:gd name="connsiteX41" fmla="*/ 65999 w 1160531"/>
              <a:gd name="connsiteY41" fmla="*/ 544471 h 1033980"/>
              <a:gd name="connsiteX42" fmla="*/ 56405 w 1160531"/>
              <a:gd name="connsiteY42" fmla="*/ 540479 h 1033980"/>
              <a:gd name="connsiteX43" fmla="*/ 37941 w 1160531"/>
              <a:gd name="connsiteY43" fmla="*/ 530129 h 1033980"/>
              <a:gd name="connsiteX44" fmla="*/ 11636 w 1160531"/>
              <a:gd name="connsiteY44" fmla="*/ 403997 h 1033980"/>
              <a:gd name="connsiteX45" fmla="*/ 112028 w 1160531"/>
              <a:gd name="connsiteY45" fmla="*/ 332740 h 1033980"/>
              <a:gd name="connsiteX46" fmla="*/ 137638 w 1160531"/>
              <a:gd name="connsiteY46" fmla="*/ 342898 h 1033980"/>
              <a:gd name="connsiteX47" fmla="*/ 151346 w 1160531"/>
              <a:gd name="connsiteY47" fmla="*/ 350661 h 1033980"/>
              <a:gd name="connsiteX48" fmla="*/ 160347 w 1160531"/>
              <a:gd name="connsiteY48" fmla="*/ 351646 h 1033980"/>
              <a:gd name="connsiteX49" fmla="*/ 188199 w 1160531"/>
              <a:gd name="connsiteY49" fmla="*/ 361414 h 1033980"/>
              <a:gd name="connsiteX50" fmla="*/ 244526 w 1160531"/>
              <a:gd name="connsiteY50" fmla="*/ 306303 h 1033980"/>
              <a:gd name="connsiteX51" fmla="*/ 249147 w 1160531"/>
              <a:gd name="connsiteY51" fmla="*/ 268327 h 1033980"/>
              <a:gd name="connsiteX52" fmla="*/ 217985 w 1160531"/>
              <a:gd name="connsiteY52" fmla="*/ 101258 h 1033980"/>
              <a:gd name="connsiteX53" fmla="*/ 216995 w 1160531"/>
              <a:gd name="connsiteY53" fmla="*/ 98667 h 1033980"/>
              <a:gd name="connsiteX54" fmla="*/ 210605 w 1160531"/>
              <a:gd name="connsiteY54" fmla="*/ 68140 h 1033980"/>
              <a:gd name="connsiteX55" fmla="*/ 210961 w 1160531"/>
              <a:gd name="connsiteY55" fmla="*/ 42428 h 1033980"/>
              <a:gd name="connsiteX56" fmla="*/ 368077 w 1160531"/>
              <a:gd name="connsiteY56" fmla="*/ 305 h 1033980"/>
              <a:gd name="connsiteX0" fmla="*/ 368077 w 1160531"/>
              <a:gd name="connsiteY0" fmla="*/ 305 h 1033980"/>
              <a:gd name="connsiteX1" fmla="*/ 467608 w 1160531"/>
              <a:gd name="connsiteY1" fmla="*/ 23173 h 1033980"/>
              <a:gd name="connsiteX2" fmla="*/ 486092 w 1160531"/>
              <a:gd name="connsiteY2" fmla="*/ 87276 h 1033980"/>
              <a:gd name="connsiteX3" fmla="*/ 473117 w 1160531"/>
              <a:gd name="connsiteY3" fmla="*/ 106945 h 1033980"/>
              <a:gd name="connsiteX4" fmla="*/ 464764 w 1160531"/>
              <a:gd name="connsiteY4" fmla="*/ 210326 h 1033980"/>
              <a:gd name="connsiteX5" fmla="*/ 590658 w 1160531"/>
              <a:gd name="connsiteY5" fmla="*/ 261691 h 1033980"/>
              <a:gd name="connsiteX6" fmla="*/ 664951 w 1160531"/>
              <a:gd name="connsiteY6" fmla="*/ 126614 h 1033980"/>
              <a:gd name="connsiteX7" fmla="*/ 659263 w 1160531"/>
              <a:gd name="connsiteY7" fmla="*/ 109966 h 1033980"/>
              <a:gd name="connsiteX8" fmla="*/ 701090 w 1160531"/>
              <a:gd name="connsiteY8" fmla="*/ 19322 h 1033980"/>
              <a:gd name="connsiteX9" fmla="*/ 857259 w 1160531"/>
              <a:gd name="connsiteY9" fmla="*/ 18611 h 1033980"/>
              <a:gd name="connsiteX10" fmla="*/ 949028 w 1160531"/>
              <a:gd name="connsiteY10" fmla="*/ 48352 h 1033980"/>
              <a:gd name="connsiteX11" fmla="*/ 893338 w 1160531"/>
              <a:gd name="connsiteY11" fmla="*/ 193560 h 1033980"/>
              <a:gd name="connsiteX12" fmla="*/ 925923 w 1160531"/>
              <a:gd name="connsiteY12" fmla="*/ 343923 h 1033980"/>
              <a:gd name="connsiteX13" fmla="*/ 952405 w 1160531"/>
              <a:gd name="connsiteY13" fmla="*/ 360511 h 1033980"/>
              <a:gd name="connsiteX14" fmla="*/ 1022136 w 1160531"/>
              <a:gd name="connsiteY14" fmla="*/ 346529 h 1033980"/>
              <a:gd name="connsiteX15" fmla="*/ 1103775 w 1160531"/>
              <a:gd name="connsiteY15" fmla="*/ 338057 h 1033980"/>
              <a:gd name="connsiteX16" fmla="*/ 1117994 w 1160531"/>
              <a:gd name="connsiteY16" fmla="*/ 549500 h 1033980"/>
              <a:gd name="connsiteX17" fmla="*/ 1020892 w 1160531"/>
              <a:gd name="connsiteY17" fmla="*/ 565675 h 1033980"/>
              <a:gd name="connsiteX18" fmla="*/ 971956 w 1160531"/>
              <a:gd name="connsiteY18" fmla="*/ 538244 h 1033980"/>
              <a:gd name="connsiteX19" fmla="*/ 902403 w 1160531"/>
              <a:gd name="connsiteY19" fmla="*/ 570828 h 1033980"/>
              <a:gd name="connsiteX20" fmla="*/ 906314 w 1160531"/>
              <a:gd name="connsiteY20" fmla="*/ 666567 h 1033980"/>
              <a:gd name="connsiteX21" fmla="*/ 953590 w 1160531"/>
              <a:gd name="connsiteY21" fmla="*/ 777414 h 1033980"/>
              <a:gd name="connsiteX22" fmla="*/ 961115 w 1160531"/>
              <a:gd name="connsiteY22" fmla="*/ 806147 h 1033980"/>
              <a:gd name="connsiteX23" fmla="*/ 761697 w 1160531"/>
              <a:gd name="connsiteY23" fmla="*/ 762603 h 1033980"/>
              <a:gd name="connsiteX24" fmla="*/ 651681 w 1160531"/>
              <a:gd name="connsiteY24" fmla="*/ 794239 h 1033980"/>
              <a:gd name="connsiteX25" fmla="*/ 630056 w 1160531"/>
              <a:gd name="connsiteY25" fmla="*/ 857631 h 1033980"/>
              <a:gd name="connsiteX26" fmla="*/ 637047 w 1160531"/>
              <a:gd name="connsiteY26" fmla="*/ 873686 h 1033980"/>
              <a:gd name="connsiteX27" fmla="*/ 547588 w 1160531"/>
              <a:gd name="connsiteY27" fmla="*/ 1033291 h 1033980"/>
              <a:gd name="connsiteX28" fmla="*/ 497052 w 1160531"/>
              <a:gd name="connsiteY28" fmla="*/ 1020672 h 1033980"/>
              <a:gd name="connsiteX29" fmla="*/ 434846 w 1160531"/>
              <a:gd name="connsiteY29" fmla="*/ 966878 h 1033980"/>
              <a:gd name="connsiteX30" fmla="*/ 429336 w 1160531"/>
              <a:gd name="connsiteY30" fmla="*/ 881625 h 1033980"/>
              <a:gd name="connsiteX31" fmla="*/ 453863 w 1160531"/>
              <a:gd name="connsiteY31" fmla="*/ 841398 h 1033980"/>
              <a:gd name="connsiteX32" fmla="*/ 432476 w 1160531"/>
              <a:gd name="connsiteY32" fmla="*/ 778362 h 1033980"/>
              <a:gd name="connsiteX33" fmla="*/ 313631 w 1160531"/>
              <a:gd name="connsiteY33" fmla="*/ 778125 h 1033980"/>
              <a:gd name="connsiteX34" fmla="*/ 196149 w 1160531"/>
              <a:gd name="connsiteY34" fmla="*/ 825283 h 1033980"/>
              <a:gd name="connsiteX35" fmla="*/ 195517 w 1160531"/>
              <a:gd name="connsiteY35" fmla="*/ 813439 h 1033980"/>
              <a:gd name="connsiteX36" fmla="*/ 197249 w 1160531"/>
              <a:gd name="connsiteY36" fmla="*/ 813791 h 1033980"/>
              <a:gd name="connsiteX37" fmla="*/ 277111 w 1160531"/>
              <a:gd name="connsiteY37" fmla="*/ 616922 h 1033980"/>
              <a:gd name="connsiteX38" fmla="*/ 250510 w 1160531"/>
              <a:gd name="connsiteY38" fmla="*/ 531610 h 1033980"/>
              <a:gd name="connsiteX39" fmla="*/ 171893 w 1160531"/>
              <a:gd name="connsiteY39" fmla="*/ 513777 h 1033980"/>
              <a:gd name="connsiteX40" fmla="*/ 92624 w 1160531"/>
              <a:gd name="connsiteY40" fmla="*/ 545355 h 1033980"/>
              <a:gd name="connsiteX41" fmla="*/ 65999 w 1160531"/>
              <a:gd name="connsiteY41" fmla="*/ 544471 h 1033980"/>
              <a:gd name="connsiteX42" fmla="*/ 56405 w 1160531"/>
              <a:gd name="connsiteY42" fmla="*/ 540479 h 1033980"/>
              <a:gd name="connsiteX43" fmla="*/ 37941 w 1160531"/>
              <a:gd name="connsiteY43" fmla="*/ 530129 h 1033980"/>
              <a:gd name="connsiteX44" fmla="*/ 11636 w 1160531"/>
              <a:gd name="connsiteY44" fmla="*/ 403997 h 1033980"/>
              <a:gd name="connsiteX45" fmla="*/ 112028 w 1160531"/>
              <a:gd name="connsiteY45" fmla="*/ 332740 h 1033980"/>
              <a:gd name="connsiteX46" fmla="*/ 137638 w 1160531"/>
              <a:gd name="connsiteY46" fmla="*/ 342898 h 1033980"/>
              <a:gd name="connsiteX47" fmla="*/ 151346 w 1160531"/>
              <a:gd name="connsiteY47" fmla="*/ 350661 h 1033980"/>
              <a:gd name="connsiteX48" fmla="*/ 160347 w 1160531"/>
              <a:gd name="connsiteY48" fmla="*/ 351646 h 1033980"/>
              <a:gd name="connsiteX49" fmla="*/ 188199 w 1160531"/>
              <a:gd name="connsiteY49" fmla="*/ 361414 h 1033980"/>
              <a:gd name="connsiteX50" fmla="*/ 244526 w 1160531"/>
              <a:gd name="connsiteY50" fmla="*/ 306303 h 1033980"/>
              <a:gd name="connsiteX51" fmla="*/ 249147 w 1160531"/>
              <a:gd name="connsiteY51" fmla="*/ 268327 h 1033980"/>
              <a:gd name="connsiteX52" fmla="*/ 217985 w 1160531"/>
              <a:gd name="connsiteY52" fmla="*/ 101258 h 1033980"/>
              <a:gd name="connsiteX53" fmla="*/ 216995 w 1160531"/>
              <a:gd name="connsiteY53" fmla="*/ 98667 h 1033980"/>
              <a:gd name="connsiteX54" fmla="*/ 198698 w 1160531"/>
              <a:gd name="connsiteY54" fmla="*/ 68140 h 1033980"/>
              <a:gd name="connsiteX55" fmla="*/ 210961 w 1160531"/>
              <a:gd name="connsiteY55" fmla="*/ 42428 h 1033980"/>
              <a:gd name="connsiteX56" fmla="*/ 368077 w 1160531"/>
              <a:gd name="connsiteY56" fmla="*/ 305 h 1033980"/>
              <a:gd name="connsiteX0" fmla="*/ 368077 w 1160531"/>
              <a:gd name="connsiteY0" fmla="*/ 305 h 1033980"/>
              <a:gd name="connsiteX1" fmla="*/ 467608 w 1160531"/>
              <a:gd name="connsiteY1" fmla="*/ 23173 h 1033980"/>
              <a:gd name="connsiteX2" fmla="*/ 486092 w 1160531"/>
              <a:gd name="connsiteY2" fmla="*/ 87276 h 1033980"/>
              <a:gd name="connsiteX3" fmla="*/ 473117 w 1160531"/>
              <a:gd name="connsiteY3" fmla="*/ 106945 h 1033980"/>
              <a:gd name="connsiteX4" fmla="*/ 464764 w 1160531"/>
              <a:gd name="connsiteY4" fmla="*/ 210326 h 1033980"/>
              <a:gd name="connsiteX5" fmla="*/ 590658 w 1160531"/>
              <a:gd name="connsiteY5" fmla="*/ 261691 h 1033980"/>
              <a:gd name="connsiteX6" fmla="*/ 664951 w 1160531"/>
              <a:gd name="connsiteY6" fmla="*/ 126614 h 1033980"/>
              <a:gd name="connsiteX7" fmla="*/ 659263 w 1160531"/>
              <a:gd name="connsiteY7" fmla="*/ 109966 h 1033980"/>
              <a:gd name="connsiteX8" fmla="*/ 701090 w 1160531"/>
              <a:gd name="connsiteY8" fmla="*/ 19322 h 1033980"/>
              <a:gd name="connsiteX9" fmla="*/ 857259 w 1160531"/>
              <a:gd name="connsiteY9" fmla="*/ 18611 h 1033980"/>
              <a:gd name="connsiteX10" fmla="*/ 949028 w 1160531"/>
              <a:gd name="connsiteY10" fmla="*/ 48352 h 1033980"/>
              <a:gd name="connsiteX11" fmla="*/ 893338 w 1160531"/>
              <a:gd name="connsiteY11" fmla="*/ 193560 h 1033980"/>
              <a:gd name="connsiteX12" fmla="*/ 925923 w 1160531"/>
              <a:gd name="connsiteY12" fmla="*/ 343923 h 1033980"/>
              <a:gd name="connsiteX13" fmla="*/ 952405 w 1160531"/>
              <a:gd name="connsiteY13" fmla="*/ 360511 h 1033980"/>
              <a:gd name="connsiteX14" fmla="*/ 1022136 w 1160531"/>
              <a:gd name="connsiteY14" fmla="*/ 346529 h 1033980"/>
              <a:gd name="connsiteX15" fmla="*/ 1103775 w 1160531"/>
              <a:gd name="connsiteY15" fmla="*/ 338057 h 1033980"/>
              <a:gd name="connsiteX16" fmla="*/ 1117994 w 1160531"/>
              <a:gd name="connsiteY16" fmla="*/ 549500 h 1033980"/>
              <a:gd name="connsiteX17" fmla="*/ 1020892 w 1160531"/>
              <a:gd name="connsiteY17" fmla="*/ 565675 h 1033980"/>
              <a:gd name="connsiteX18" fmla="*/ 971956 w 1160531"/>
              <a:gd name="connsiteY18" fmla="*/ 538244 h 1033980"/>
              <a:gd name="connsiteX19" fmla="*/ 902403 w 1160531"/>
              <a:gd name="connsiteY19" fmla="*/ 570828 h 1033980"/>
              <a:gd name="connsiteX20" fmla="*/ 906314 w 1160531"/>
              <a:gd name="connsiteY20" fmla="*/ 666567 h 1033980"/>
              <a:gd name="connsiteX21" fmla="*/ 953590 w 1160531"/>
              <a:gd name="connsiteY21" fmla="*/ 777414 h 1033980"/>
              <a:gd name="connsiteX22" fmla="*/ 961115 w 1160531"/>
              <a:gd name="connsiteY22" fmla="*/ 806147 h 1033980"/>
              <a:gd name="connsiteX23" fmla="*/ 761697 w 1160531"/>
              <a:gd name="connsiteY23" fmla="*/ 762603 h 1033980"/>
              <a:gd name="connsiteX24" fmla="*/ 651681 w 1160531"/>
              <a:gd name="connsiteY24" fmla="*/ 794239 h 1033980"/>
              <a:gd name="connsiteX25" fmla="*/ 630056 w 1160531"/>
              <a:gd name="connsiteY25" fmla="*/ 857631 h 1033980"/>
              <a:gd name="connsiteX26" fmla="*/ 637047 w 1160531"/>
              <a:gd name="connsiteY26" fmla="*/ 873686 h 1033980"/>
              <a:gd name="connsiteX27" fmla="*/ 547588 w 1160531"/>
              <a:gd name="connsiteY27" fmla="*/ 1033291 h 1033980"/>
              <a:gd name="connsiteX28" fmla="*/ 497052 w 1160531"/>
              <a:gd name="connsiteY28" fmla="*/ 1020672 h 1033980"/>
              <a:gd name="connsiteX29" fmla="*/ 434846 w 1160531"/>
              <a:gd name="connsiteY29" fmla="*/ 966878 h 1033980"/>
              <a:gd name="connsiteX30" fmla="*/ 429336 w 1160531"/>
              <a:gd name="connsiteY30" fmla="*/ 881625 h 1033980"/>
              <a:gd name="connsiteX31" fmla="*/ 453863 w 1160531"/>
              <a:gd name="connsiteY31" fmla="*/ 841398 h 1033980"/>
              <a:gd name="connsiteX32" fmla="*/ 432476 w 1160531"/>
              <a:gd name="connsiteY32" fmla="*/ 778362 h 1033980"/>
              <a:gd name="connsiteX33" fmla="*/ 313631 w 1160531"/>
              <a:gd name="connsiteY33" fmla="*/ 778125 h 1033980"/>
              <a:gd name="connsiteX34" fmla="*/ 196149 w 1160531"/>
              <a:gd name="connsiteY34" fmla="*/ 825283 h 1033980"/>
              <a:gd name="connsiteX35" fmla="*/ 195517 w 1160531"/>
              <a:gd name="connsiteY35" fmla="*/ 813439 h 1033980"/>
              <a:gd name="connsiteX36" fmla="*/ 197249 w 1160531"/>
              <a:gd name="connsiteY36" fmla="*/ 813791 h 1033980"/>
              <a:gd name="connsiteX37" fmla="*/ 277111 w 1160531"/>
              <a:gd name="connsiteY37" fmla="*/ 616922 h 1033980"/>
              <a:gd name="connsiteX38" fmla="*/ 250510 w 1160531"/>
              <a:gd name="connsiteY38" fmla="*/ 531610 h 1033980"/>
              <a:gd name="connsiteX39" fmla="*/ 171893 w 1160531"/>
              <a:gd name="connsiteY39" fmla="*/ 513777 h 1033980"/>
              <a:gd name="connsiteX40" fmla="*/ 92624 w 1160531"/>
              <a:gd name="connsiteY40" fmla="*/ 545355 h 1033980"/>
              <a:gd name="connsiteX41" fmla="*/ 65999 w 1160531"/>
              <a:gd name="connsiteY41" fmla="*/ 544471 h 1033980"/>
              <a:gd name="connsiteX42" fmla="*/ 56405 w 1160531"/>
              <a:gd name="connsiteY42" fmla="*/ 540479 h 1033980"/>
              <a:gd name="connsiteX43" fmla="*/ 37941 w 1160531"/>
              <a:gd name="connsiteY43" fmla="*/ 530129 h 1033980"/>
              <a:gd name="connsiteX44" fmla="*/ 11636 w 1160531"/>
              <a:gd name="connsiteY44" fmla="*/ 403997 h 1033980"/>
              <a:gd name="connsiteX45" fmla="*/ 112028 w 1160531"/>
              <a:gd name="connsiteY45" fmla="*/ 332740 h 1033980"/>
              <a:gd name="connsiteX46" fmla="*/ 137638 w 1160531"/>
              <a:gd name="connsiteY46" fmla="*/ 342898 h 1033980"/>
              <a:gd name="connsiteX47" fmla="*/ 151346 w 1160531"/>
              <a:gd name="connsiteY47" fmla="*/ 350661 h 1033980"/>
              <a:gd name="connsiteX48" fmla="*/ 160347 w 1160531"/>
              <a:gd name="connsiteY48" fmla="*/ 351646 h 1033980"/>
              <a:gd name="connsiteX49" fmla="*/ 188199 w 1160531"/>
              <a:gd name="connsiteY49" fmla="*/ 361414 h 1033980"/>
              <a:gd name="connsiteX50" fmla="*/ 244526 w 1160531"/>
              <a:gd name="connsiteY50" fmla="*/ 306303 h 1033980"/>
              <a:gd name="connsiteX51" fmla="*/ 249147 w 1160531"/>
              <a:gd name="connsiteY51" fmla="*/ 268327 h 1033980"/>
              <a:gd name="connsiteX52" fmla="*/ 217985 w 1160531"/>
              <a:gd name="connsiteY52" fmla="*/ 101258 h 1033980"/>
              <a:gd name="connsiteX53" fmla="*/ 216995 w 1160531"/>
              <a:gd name="connsiteY53" fmla="*/ 98667 h 1033980"/>
              <a:gd name="connsiteX54" fmla="*/ 196316 w 1160531"/>
              <a:gd name="connsiteY54" fmla="*/ 68140 h 1033980"/>
              <a:gd name="connsiteX55" fmla="*/ 210961 w 1160531"/>
              <a:gd name="connsiteY55" fmla="*/ 42428 h 1033980"/>
              <a:gd name="connsiteX56" fmla="*/ 368077 w 1160531"/>
              <a:gd name="connsiteY56" fmla="*/ 305 h 103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0531" h="1033980">
                <a:moveTo>
                  <a:pt x="368077" y="305"/>
                </a:moveTo>
                <a:cubicBezTo>
                  <a:pt x="402439" y="2201"/>
                  <a:pt x="436445" y="7295"/>
                  <a:pt x="467608" y="23173"/>
                </a:cubicBezTo>
                <a:cubicBezTo>
                  <a:pt x="499600" y="39465"/>
                  <a:pt x="504280" y="56765"/>
                  <a:pt x="486092" y="87276"/>
                </a:cubicBezTo>
                <a:cubicBezTo>
                  <a:pt x="482063" y="94029"/>
                  <a:pt x="477383" y="100369"/>
                  <a:pt x="473117" y="106945"/>
                </a:cubicBezTo>
                <a:cubicBezTo>
                  <a:pt x="445391" y="149897"/>
                  <a:pt x="442903" y="180882"/>
                  <a:pt x="464764" y="210326"/>
                </a:cubicBezTo>
                <a:cubicBezTo>
                  <a:pt x="494919" y="250908"/>
                  <a:pt x="549365" y="273125"/>
                  <a:pt x="590658" y="261691"/>
                </a:cubicBezTo>
                <a:cubicBezTo>
                  <a:pt x="663470" y="241548"/>
                  <a:pt x="687701" y="197529"/>
                  <a:pt x="664951" y="126614"/>
                </a:cubicBezTo>
                <a:cubicBezTo>
                  <a:pt x="663174" y="121045"/>
                  <a:pt x="661160" y="115535"/>
                  <a:pt x="659263" y="109966"/>
                </a:cubicBezTo>
                <a:cubicBezTo>
                  <a:pt x="643978" y="63874"/>
                  <a:pt x="655590" y="38399"/>
                  <a:pt x="701090" y="19322"/>
                </a:cubicBezTo>
                <a:cubicBezTo>
                  <a:pt x="752988" y="-2480"/>
                  <a:pt x="805479" y="5874"/>
                  <a:pt x="857259" y="18611"/>
                </a:cubicBezTo>
                <a:cubicBezTo>
                  <a:pt x="888421" y="26254"/>
                  <a:pt x="918458" y="38280"/>
                  <a:pt x="949028" y="48352"/>
                </a:cubicBezTo>
                <a:cubicBezTo>
                  <a:pt x="933684" y="97999"/>
                  <a:pt x="904003" y="142077"/>
                  <a:pt x="893338" y="193560"/>
                </a:cubicBezTo>
                <a:cubicBezTo>
                  <a:pt x="881905" y="248658"/>
                  <a:pt x="893576" y="298423"/>
                  <a:pt x="925923" y="343923"/>
                </a:cubicBezTo>
                <a:cubicBezTo>
                  <a:pt x="932499" y="353165"/>
                  <a:pt x="940971" y="359148"/>
                  <a:pt x="952405" y="360511"/>
                </a:cubicBezTo>
                <a:cubicBezTo>
                  <a:pt x="978117" y="368331"/>
                  <a:pt x="999564" y="353994"/>
                  <a:pt x="1022136" y="346529"/>
                </a:cubicBezTo>
                <a:cubicBezTo>
                  <a:pt x="1048855" y="337465"/>
                  <a:pt x="1075160" y="327156"/>
                  <a:pt x="1103775" y="338057"/>
                </a:cubicBezTo>
                <a:cubicBezTo>
                  <a:pt x="1173446" y="392384"/>
                  <a:pt x="1179904" y="488420"/>
                  <a:pt x="1117994" y="549500"/>
                </a:cubicBezTo>
                <a:cubicBezTo>
                  <a:pt x="1089083" y="577997"/>
                  <a:pt x="1057446" y="583685"/>
                  <a:pt x="1020892" y="565675"/>
                </a:cubicBezTo>
                <a:cubicBezTo>
                  <a:pt x="1004126" y="557439"/>
                  <a:pt x="988485" y="547012"/>
                  <a:pt x="971956" y="538244"/>
                </a:cubicBezTo>
                <a:cubicBezTo>
                  <a:pt x="936350" y="519345"/>
                  <a:pt x="913008" y="530898"/>
                  <a:pt x="902403" y="570828"/>
                </a:cubicBezTo>
                <a:cubicBezTo>
                  <a:pt x="893813" y="603354"/>
                  <a:pt x="898197" y="634812"/>
                  <a:pt x="906314" y="666567"/>
                </a:cubicBezTo>
                <a:cubicBezTo>
                  <a:pt x="916385" y="706024"/>
                  <a:pt x="935876" y="741275"/>
                  <a:pt x="953590" y="777414"/>
                </a:cubicBezTo>
                <a:cubicBezTo>
                  <a:pt x="957796" y="786004"/>
                  <a:pt x="968994" y="793943"/>
                  <a:pt x="961115" y="806147"/>
                </a:cubicBezTo>
                <a:cubicBezTo>
                  <a:pt x="897427" y="778777"/>
                  <a:pt x="833265" y="754012"/>
                  <a:pt x="761697" y="762603"/>
                </a:cubicBezTo>
                <a:cubicBezTo>
                  <a:pt x="723248" y="767224"/>
                  <a:pt x="685924" y="775814"/>
                  <a:pt x="651681" y="794239"/>
                </a:cubicBezTo>
                <a:cubicBezTo>
                  <a:pt x="621703" y="810354"/>
                  <a:pt x="616904" y="826527"/>
                  <a:pt x="630056" y="857631"/>
                </a:cubicBezTo>
                <a:cubicBezTo>
                  <a:pt x="632307" y="863022"/>
                  <a:pt x="634795" y="868295"/>
                  <a:pt x="637047" y="873686"/>
                </a:cubicBezTo>
                <a:cubicBezTo>
                  <a:pt x="669928" y="953903"/>
                  <a:pt x="633314" y="1019309"/>
                  <a:pt x="547588" y="1033291"/>
                </a:cubicBezTo>
                <a:cubicBezTo>
                  <a:pt x="529103" y="1036312"/>
                  <a:pt x="512752" y="1028906"/>
                  <a:pt x="497052" y="1020672"/>
                </a:cubicBezTo>
                <a:cubicBezTo>
                  <a:pt x="472170" y="1007697"/>
                  <a:pt x="452263" y="988383"/>
                  <a:pt x="434846" y="966878"/>
                </a:cubicBezTo>
                <a:cubicBezTo>
                  <a:pt x="413281" y="940158"/>
                  <a:pt x="413814" y="910891"/>
                  <a:pt x="429336" y="881625"/>
                </a:cubicBezTo>
                <a:cubicBezTo>
                  <a:pt x="436683" y="867761"/>
                  <a:pt x="445984" y="854965"/>
                  <a:pt x="453863" y="841398"/>
                </a:cubicBezTo>
                <a:cubicBezTo>
                  <a:pt x="470985" y="811953"/>
                  <a:pt x="464171" y="791336"/>
                  <a:pt x="432476" y="778362"/>
                </a:cubicBezTo>
                <a:cubicBezTo>
                  <a:pt x="393019" y="762247"/>
                  <a:pt x="353207" y="766987"/>
                  <a:pt x="313631" y="778125"/>
                </a:cubicBezTo>
                <a:cubicBezTo>
                  <a:pt x="272752" y="789618"/>
                  <a:pt x="234185" y="806799"/>
                  <a:pt x="196149" y="825283"/>
                </a:cubicBezTo>
                <a:cubicBezTo>
                  <a:pt x="195938" y="821335"/>
                  <a:pt x="195728" y="817387"/>
                  <a:pt x="195517" y="813439"/>
                </a:cubicBezTo>
                <a:lnTo>
                  <a:pt x="197249" y="813791"/>
                </a:lnTo>
                <a:cubicBezTo>
                  <a:pt x="235580" y="752888"/>
                  <a:pt x="266802" y="688489"/>
                  <a:pt x="277111" y="616922"/>
                </a:cubicBezTo>
                <a:cubicBezTo>
                  <a:pt x="281436" y="587003"/>
                  <a:pt x="271305" y="556315"/>
                  <a:pt x="250510" y="531610"/>
                </a:cubicBezTo>
                <a:cubicBezTo>
                  <a:pt x="227345" y="504121"/>
                  <a:pt x="204655" y="498907"/>
                  <a:pt x="171893" y="513777"/>
                </a:cubicBezTo>
                <a:cubicBezTo>
                  <a:pt x="146003" y="525567"/>
                  <a:pt x="121416" y="540496"/>
                  <a:pt x="92624" y="545355"/>
                </a:cubicBezTo>
                <a:lnTo>
                  <a:pt x="65999" y="544471"/>
                </a:lnTo>
                <a:lnTo>
                  <a:pt x="56405" y="540479"/>
                </a:lnTo>
                <a:lnTo>
                  <a:pt x="37941" y="530129"/>
                </a:lnTo>
                <a:cubicBezTo>
                  <a:pt x="795" y="496774"/>
                  <a:pt x="-11291" y="448075"/>
                  <a:pt x="11636" y="403997"/>
                </a:cubicBezTo>
                <a:cubicBezTo>
                  <a:pt x="45183" y="339480"/>
                  <a:pt x="73399" y="323417"/>
                  <a:pt x="112028" y="332740"/>
                </a:cubicBezTo>
                <a:lnTo>
                  <a:pt x="137638" y="342898"/>
                </a:lnTo>
                <a:lnTo>
                  <a:pt x="151346" y="350661"/>
                </a:lnTo>
                <a:lnTo>
                  <a:pt x="160347" y="351646"/>
                </a:lnTo>
                <a:lnTo>
                  <a:pt x="188199" y="361414"/>
                </a:lnTo>
                <a:cubicBezTo>
                  <a:pt x="217356" y="365788"/>
                  <a:pt x="234174" y="347893"/>
                  <a:pt x="244526" y="306303"/>
                </a:cubicBezTo>
                <a:cubicBezTo>
                  <a:pt x="247607" y="293803"/>
                  <a:pt x="248792" y="281184"/>
                  <a:pt x="249147" y="268327"/>
                </a:cubicBezTo>
                <a:cubicBezTo>
                  <a:pt x="250688" y="210386"/>
                  <a:pt x="239727" y="154756"/>
                  <a:pt x="217985" y="101258"/>
                </a:cubicBezTo>
                <a:lnTo>
                  <a:pt x="216995" y="98667"/>
                </a:lnTo>
                <a:cubicBezTo>
                  <a:pt x="214865" y="88491"/>
                  <a:pt x="198446" y="78316"/>
                  <a:pt x="196316" y="68140"/>
                </a:cubicBezTo>
                <a:cubicBezTo>
                  <a:pt x="193413" y="59727"/>
                  <a:pt x="205747" y="50899"/>
                  <a:pt x="210961" y="42428"/>
                </a:cubicBezTo>
                <a:cubicBezTo>
                  <a:pt x="260726" y="18789"/>
                  <a:pt x="311262" y="-2835"/>
                  <a:pt x="368077" y="305"/>
                </a:cubicBezTo>
                <a:close/>
              </a:path>
            </a:pathLst>
          </a:custGeom>
          <a:solidFill>
            <a:srgbClr val="002060"/>
          </a:solidFill>
          <a:ln w="9525" cap="flat">
            <a:noFill/>
            <a:prstDash val="solid"/>
            <a:miter/>
          </a:ln>
        </p:spPr>
        <p:txBody>
          <a:bodyPr wrap="square" rtlCol="0" anchor="ctr">
            <a:noAutofit/>
          </a:bodyPr>
          <a:lstStyle/>
          <a:p>
            <a:endParaRPr lang="en-US"/>
          </a:p>
        </p:txBody>
      </p:sp>
      <p:sp>
        <p:nvSpPr>
          <p:cNvPr id="39" name="Freeform: Shape 5">
            <a:extLst>
              <a:ext uri="{FF2B5EF4-FFF2-40B4-BE49-F238E27FC236}">
                <a16:creationId xmlns:a16="http://schemas.microsoft.com/office/drawing/2014/main" id="{8B4D4191-E5FB-4228-BF0B-618A6D24AEFA}"/>
              </a:ext>
            </a:extLst>
          </p:cNvPr>
          <p:cNvSpPr/>
          <p:nvPr/>
        </p:nvSpPr>
        <p:spPr>
          <a:xfrm>
            <a:off x="2979137" y="2138852"/>
            <a:ext cx="2185053" cy="1529910"/>
          </a:xfrm>
          <a:custGeom>
            <a:avLst/>
            <a:gdLst>
              <a:gd name="connsiteX0" fmla="*/ 1286921 w 2010273"/>
              <a:gd name="connsiteY0" fmla="*/ 1347077 h 1407535"/>
              <a:gd name="connsiteX1" fmla="*/ 1181955 w 2010273"/>
              <a:gd name="connsiteY1" fmla="*/ 1314978 h 1407535"/>
              <a:gd name="connsiteX2" fmla="*/ 1151094 w 2010273"/>
              <a:gd name="connsiteY2" fmla="*/ 1284403 h 1407535"/>
              <a:gd name="connsiteX3" fmla="*/ 1197005 w 2010273"/>
              <a:gd name="connsiteY3" fmla="*/ 1148195 h 1407535"/>
              <a:gd name="connsiteX4" fmla="*/ 1117471 w 2010273"/>
              <a:gd name="connsiteY4" fmla="*/ 971792 h 1407535"/>
              <a:gd name="connsiteX5" fmla="*/ 911731 w 2010273"/>
              <a:gd name="connsiteY5" fmla="*/ 985794 h 1407535"/>
              <a:gd name="connsiteX6" fmla="*/ 813814 w 2010273"/>
              <a:gd name="connsiteY6" fmla="*/ 1136289 h 1407535"/>
              <a:gd name="connsiteX7" fmla="*/ 864868 w 2010273"/>
              <a:gd name="connsiteY7" fmla="*/ 1225634 h 1407535"/>
              <a:gd name="connsiteX8" fmla="*/ 885823 w 2010273"/>
              <a:gd name="connsiteY8" fmla="*/ 1322598 h 1407535"/>
              <a:gd name="connsiteX9" fmla="*/ 827435 w 2010273"/>
              <a:gd name="connsiteY9" fmla="*/ 1371366 h 1407535"/>
              <a:gd name="connsiteX10" fmla="*/ 430337 w 2010273"/>
              <a:gd name="connsiteY10" fmla="*/ 1345458 h 1407535"/>
              <a:gd name="connsiteX11" fmla="*/ 409763 w 2010273"/>
              <a:gd name="connsiteY11" fmla="*/ 1327837 h 1407535"/>
              <a:gd name="connsiteX12" fmla="*/ 407477 w 2010273"/>
              <a:gd name="connsiteY12" fmla="*/ 1276021 h 1407535"/>
              <a:gd name="connsiteX13" fmla="*/ 417860 w 2010273"/>
              <a:gd name="connsiteY13" fmla="*/ 889496 h 1407535"/>
              <a:gd name="connsiteX14" fmla="*/ 328325 w 2010273"/>
              <a:gd name="connsiteY14" fmla="*/ 802819 h 1407535"/>
              <a:gd name="connsiteX15" fmla="*/ 275270 w 2010273"/>
              <a:gd name="connsiteY15" fmla="*/ 826155 h 1407535"/>
              <a:gd name="connsiteX16" fmla="*/ 36669 w 2010273"/>
              <a:gd name="connsiteY16" fmla="*/ 777292 h 1407535"/>
              <a:gd name="connsiteX17" fmla="*/ 188117 w 2010273"/>
              <a:gd name="connsiteY17" fmla="*/ 477159 h 1407535"/>
              <a:gd name="connsiteX18" fmla="*/ 332897 w 2010273"/>
              <a:gd name="connsiteY18" fmla="*/ 538119 h 1407535"/>
              <a:gd name="connsiteX19" fmla="*/ 405668 w 2010273"/>
              <a:gd name="connsiteY19" fmla="*/ 494113 h 1407535"/>
              <a:gd name="connsiteX20" fmla="*/ 445387 w 2010273"/>
              <a:gd name="connsiteY20" fmla="*/ 310567 h 1407535"/>
              <a:gd name="connsiteX21" fmla="*/ 383760 w 2010273"/>
              <a:gd name="connsiteY21" fmla="*/ 127972 h 1407535"/>
              <a:gd name="connsiteX22" fmla="*/ 380045 w 2010273"/>
              <a:gd name="connsiteY22" fmla="*/ 105874 h 1407535"/>
              <a:gd name="connsiteX23" fmla="*/ 400143 w 2010273"/>
              <a:gd name="connsiteY23" fmla="*/ 89301 h 1407535"/>
              <a:gd name="connsiteX24" fmla="*/ 725136 w 2010273"/>
              <a:gd name="connsiteY24" fmla="*/ 52 h 1407535"/>
              <a:gd name="connsiteX25" fmla="*/ 853057 w 2010273"/>
              <a:gd name="connsiteY25" fmla="*/ 67298 h 1407535"/>
              <a:gd name="connsiteX26" fmla="*/ 810194 w 2010273"/>
              <a:gd name="connsiteY26" fmla="*/ 250273 h 1407535"/>
              <a:gd name="connsiteX27" fmla="*/ 960689 w 2010273"/>
              <a:gd name="connsiteY27" fmla="*/ 411817 h 1407535"/>
              <a:gd name="connsiteX28" fmla="*/ 1118519 w 2010273"/>
              <a:gd name="connsiteY28" fmla="*/ 411341 h 1407535"/>
              <a:gd name="connsiteX29" fmla="*/ 1207577 w 2010273"/>
              <a:gd name="connsiteY29" fmla="*/ 289517 h 1407535"/>
              <a:gd name="connsiteX30" fmla="*/ 1138426 w 2010273"/>
              <a:gd name="connsiteY30" fmla="*/ 140069 h 1407535"/>
              <a:gd name="connsiteX31" fmla="*/ 1127377 w 2010273"/>
              <a:gd name="connsiteY31" fmla="*/ 90158 h 1407535"/>
              <a:gd name="connsiteX32" fmla="*/ 1206244 w 2010273"/>
              <a:gd name="connsiteY32" fmla="*/ 31008 h 1407535"/>
              <a:gd name="connsiteX33" fmla="*/ 1665825 w 2010273"/>
              <a:gd name="connsiteY33" fmla="*/ 70441 h 1407535"/>
              <a:gd name="connsiteX34" fmla="*/ 1684304 w 2010273"/>
              <a:gd name="connsiteY34" fmla="*/ 84253 h 1407535"/>
              <a:gd name="connsiteX35" fmla="*/ 1683827 w 2010273"/>
              <a:gd name="connsiteY35" fmla="*/ 110161 h 1407535"/>
              <a:gd name="connsiteX36" fmla="*/ 1628011 w 2010273"/>
              <a:gd name="connsiteY36" fmla="*/ 439630 h 1407535"/>
              <a:gd name="connsiteX37" fmla="*/ 1672493 w 2010273"/>
              <a:gd name="connsiteY37" fmla="*/ 501067 h 1407535"/>
              <a:gd name="connsiteX38" fmla="*/ 1714308 w 2010273"/>
              <a:gd name="connsiteY38" fmla="*/ 493447 h 1407535"/>
              <a:gd name="connsiteX39" fmla="*/ 1854516 w 2010273"/>
              <a:gd name="connsiteY39" fmla="*/ 437440 h 1407535"/>
              <a:gd name="connsiteX40" fmla="*/ 1999772 w 2010273"/>
              <a:gd name="connsiteY40" fmla="*/ 599555 h 1407535"/>
              <a:gd name="connsiteX41" fmla="*/ 1984341 w 2010273"/>
              <a:gd name="connsiteY41" fmla="*/ 801009 h 1407535"/>
              <a:gd name="connsiteX42" fmla="*/ 1811939 w 2010273"/>
              <a:gd name="connsiteY42" fmla="*/ 879400 h 1407535"/>
              <a:gd name="connsiteX43" fmla="*/ 1728023 w 2010273"/>
              <a:gd name="connsiteY43" fmla="*/ 829108 h 1407535"/>
              <a:gd name="connsiteX44" fmla="*/ 1636107 w 2010273"/>
              <a:gd name="connsiteY44" fmla="*/ 828441 h 1407535"/>
              <a:gd name="connsiteX45" fmla="*/ 1611723 w 2010273"/>
              <a:gd name="connsiteY45" fmla="*/ 874637 h 1407535"/>
              <a:gd name="connsiteX46" fmla="*/ 1641441 w 2010273"/>
              <a:gd name="connsiteY46" fmla="*/ 1258400 h 1407535"/>
              <a:gd name="connsiteX47" fmla="*/ 1647156 w 2010273"/>
              <a:gd name="connsiteY47" fmla="*/ 1305643 h 1407535"/>
              <a:gd name="connsiteX48" fmla="*/ 1613152 w 2010273"/>
              <a:gd name="connsiteY48" fmla="*/ 1322408 h 1407535"/>
              <a:gd name="connsiteX49" fmla="*/ 1367883 w 2010273"/>
              <a:gd name="connsiteY49" fmla="*/ 1348792 h 1407535"/>
              <a:gd name="connsiteX50" fmla="*/ 1286921 w 2010273"/>
              <a:gd name="connsiteY50" fmla="*/ 1347077 h 14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10273" h="1407535">
                <a:moveTo>
                  <a:pt x="1286921" y="1347077"/>
                </a:moveTo>
                <a:cubicBezTo>
                  <a:pt x="1249678" y="1343458"/>
                  <a:pt x="1213578" y="1334504"/>
                  <a:pt x="1181955" y="1314978"/>
                </a:cubicBezTo>
                <a:cubicBezTo>
                  <a:pt x="1169477" y="1307263"/>
                  <a:pt x="1157571" y="1297643"/>
                  <a:pt x="1151094" y="1284403"/>
                </a:cubicBezTo>
                <a:cubicBezTo>
                  <a:pt x="1128901" y="1239540"/>
                  <a:pt x="1178050" y="1194487"/>
                  <a:pt x="1197005" y="1148195"/>
                </a:cubicBezTo>
                <a:cubicBezTo>
                  <a:pt x="1224056" y="1082377"/>
                  <a:pt x="1181860" y="1002082"/>
                  <a:pt x="1117471" y="971792"/>
                </a:cubicBezTo>
                <a:cubicBezTo>
                  <a:pt x="1053082" y="941503"/>
                  <a:pt x="975168" y="953409"/>
                  <a:pt x="911731" y="985794"/>
                </a:cubicBezTo>
                <a:cubicBezTo>
                  <a:pt x="854390" y="1015036"/>
                  <a:pt x="800860" y="1073234"/>
                  <a:pt x="813814" y="1136289"/>
                </a:cubicBezTo>
                <a:cubicBezTo>
                  <a:pt x="820767" y="1170103"/>
                  <a:pt x="845342" y="1197059"/>
                  <a:pt x="864868" y="1225634"/>
                </a:cubicBezTo>
                <a:cubicBezTo>
                  <a:pt x="884394" y="1254113"/>
                  <a:pt x="899729" y="1290880"/>
                  <a:pt x="885823" y="1322598"/>
                </a:cubicBezTo>
                <a:cubicBezTo>
                  <a:pt x="875345" y="1346410"/>
                  <a:pt x="851152" y="1360698"/>
                  <a:pt x="827435" y="1371366"/>
                </a:cubicBezTo>
                <a:cubicBezTo>
                  <a:pt x="701419" y="1427659"/>
                  <a:pt x="547971" y="1417658"/>
                  <a:pt x="430337" y="1345458"/>
                </a:cubicBezTo>
                <a:cubicBezTo>
                  <a:pt x="422527" y="1340696"/>
                  <a:pt x="414716" y="1335457"/>
                  <a:pt x="409763" y="1327837"/>
                </a:cubicBezTo>
                <a:cubicBezTo>
                  <a:pt x="400048" y="1312883"/>
                  <a:pt x="403667" y="1293356"/>
                  <a:pt x="407477" y="1276021"/>
                </a:cubicBezTo>
                <a:cubicBezTo>
                  <a:pt x="435481" y="1148767"/>
                  <a:pt x="455483" y="1014369"/>
                  <a:pt x="417860" y="889496"/>
                </a:cubicBezTo>
                <a:cubicBezTo>
                  <a:pt x="404810" y="846157"/>
                  <a:pt x="373283" y="797771"/>
                  <a:pt x="328325" y="802819"/>
                </a:cubicBezTo>
                <a:cubicBezTo>
                  <a:pt x="308989" y="805009"/>
                  <a:pt x="292511" y="817011"/>
                  <a:pt x="275270" y="826155"/>
                </a:cubicBezTo>
                <a:cubicBezTo>
                  <a:pt x="197546" y="867589"/>
                  <a:pt x="91819" y="845872"/>
                  <a:pt x="36669" y="777292"/>
                </a:cubicBezTo>
                <a:cubicBezTo>
                  <a:pt x="-48865" y="670898"/>
                  <a:pt x="20762" y="418580"/>
                  <a:pt x="188117" y="477159"/>
                </a:cubicBezTo>
                <a:cubicBezTo>
                  <a:pt x="238313" y="494685"/>
                  <a:pt x="279938" y="542596"/>
                  <a:pt x="332897" y="538119"/>
                </a:cubicBezTo>
                <a:cubicBezTo>
                  <a:pt x="361948" y="535642"/>
                  <a:pt x="387475" y="516878"/>
                  <a:pt x="405668" y="494113"/>
                </a:cubicBezTo>
                <a:cubicBezTo>
                  <a:pt x="445863" y="443726"/>
                  <a:pt x="455102" y="374289"/>
                  <a:pt x="445387" y="310567"/>
                </a:cubicBezTo>
                <a:cubicBezTo>
                  <a:pt x="435671" y="246844"/>
                  <a:pt x="409192" y="187218"/>
                  <a:pt x="383760" y="127972"/>
                </a:cubicBezTo>
                <a:cubicBezTo>
                  <a:pt x="380712" y="120924"/>
                  <a:pt x="377664" y="113113"/>
                  <a:pt x="380045" y="105874"/>
                </a:cubicBezTo>
                <a:cubicBezTo>
                  <a:pt x="382808" y="97397"/>
                  <a:pt x="391952" y="92920"/>
                  <a:pt x="400143" y="89301"/>
                </a:cubicBezTo>
                <a:cubicBezTo>
                  <a:pt x="504061" y="44248"/>
                  <a:pt x="611884" y="-1758"/>
                  <a:pt x="725136" y="52"/>
                </a:cubicBezTo>
                <a:cubicBezTo>
                  <a:pt x="776571" y="814"/>
                  <a:pt x="836293" y="18721"/>
                  <a:pt x="853057" y="67298"/>
                </a:cubicBezTo>
                <a:cubicBezTo>
                  <a:pt x="873917" y="127687"/>
                  <a:pt x="814862" y="186551"/>
                  <a:pt x="810194" y="250273"/>
                </a:cubicBezTo>
                <a:cubicBezTo>
                  <a:pt x="804384" y="329807"/>
                  <a:pt x="883918" y="390005"/>
                  <a:pt x="960689" y="411817"/>
                </a:cubicBezTo>
                <a:cubicBezTo>
                  <a:pt x="1012220" y="426486"/>
                  <a:pt x="1068703" y="431058"/>
                  <a:pt x="1118519" y="411341"/>
                </a:cubicBezTo>
                <a:cubicBezTo>
                  <a:pt x="1168335" y="391625"/>
                  <a:pt x="1209006" y="343047"/>
                  <a:pt x="1207577" y="289517"/>
                </a:cubicBezTo>
                <a:cubicBezTo>
                  <a:pt x="1206053" y="233986"/>
                  <a:pt x="1163381" y="189694"/>
                  <a:pt x="1138426" y="140069"/>
                </a:cubicBezTo>
                <a:cubicBezTo>
                  <a:pt x="1130615" y="124543"/>
                  <a:pt x="1124329" y="107208"/>
                  <a:pt x="1127377" y="90158"/>
                </a:cubicBezTo>
                <a:cubicBezTo>
                  <a:pt x="1133568" y="55868"/>
                  <a:pt x="1172430" y="39199"/>
                  <a:pt x="1206244" y="31008"/>
                </a:cubicBezTo>
                <a:cubicBezTo>
                  <a:pt x="1358263" y="-5949"/>
                  <a:pt x="1522284" y="8148"/>
                  <a:pt x="1665825" y="70441"/>
                </a:cubicBezTo>
                <a:cubicBezTo>
                  <a:pt x="1673064" y="73585"/>
                  <a:pt x="1680684" y="77299"/>
                  <a:pt x="1684304" y="84253"/>
                </a:cubicBezTo>
                <a:cubicBezTo>
                  <a:pt x="1688400" y="92063"/>
                  <a:pt x="1686209" y="101588"/>
                  <a:pt x="1683827" y="110161"/>
                </a:cubicBezTo>
                <a:cubicBezTo>
                  <a:pt x="1653347" y="218555"/>
                  <a:pt x="1606485" y="329140"/>
                  <a:pt x="1628011" y="439630"/>
                </a:cubicBezTo>
                <a:cubicBezTo>
                  <a:pt x="1633154" y="465919"/>
                  <a:pt x="1646204" y="495447"/>
                  <a:pt x="1672493" y="501067"/>
                </a:cubicBezTo>
                <a:cubicBezTo>
                  <a:pt x="1686590" y="504115"/>
                  <a:pt x="1701163" y="499257"/>
                  <a:pt x="1714308" y="493447"/>
                </a:cubicBezTo>
                <a:cubicBezTo>
                  <a:pt x="1760694" y="472682"/>
                  <a:pt x="1803652" y="436963"/>
                  <a:pt x="1854516" y="437440"/>
                </a:cubicBezTo>
                <a:cubicBezTo>
                  <a:pt x="1933002" y="438202"/>
                  <a:pt x="1982627" y="522974"/>
                  <a:pt x="1999772" y="599555"/>
                </a:cubicBezTo>
                <a:cubicBezTo>
                  <a:pt x="2014821" y="666707"/>
                  <a:pt x="2016917" y="740335"/>
                  <a:pt x="1984341" y="801009"/>
                </a:cubicBezTo>
                <a:cubicBezTo>
                  <a:pt x="1951766" y="861588"/>
                  <a:pt x="1876709" y="902831"/>
                  <a:pt x="1811939" y="879400"/>
                </a:cubicBezTo>
                <a:cubicBezTo>
                  <a:pt x="1781173" y="868255"/>
                  <a:pt x="1756694" y="844824"/>
                  <a:pt x="1728023" y="829108"/>
                </a:cubicBezTo>
                <a:cubicBezTo>
                  <a:pt x="1699353" y="813392"/>
                  <a:pt x="1660586" y="806819"/>
                  <a:pt x="1636107" y="828441"/>
                </a:cubicBezTo>
                <a:cubicBezTo>
                  <a:pt x="1622868" y="840157"/>
                  <a:pt x="1616581" y="857683"/>
                  <a:pt x="1611723" y="874637"/>
                </a:cubicBezTo>
                <a:cubicBezTo>
                  <a:pt x="1575338" y="1000558"/>
                  <a:pt x="1586101" y="1139527"/>
                  <a:pt x="1641441" y="1258400"/>
                </a:cubicBezTo>
                <a:cubicBezTo>
                  <a:pt x="1648394" y="1273449"/>
                  <a:pt x="1656014" y="1291547"/>
                  <a:pt x="1647156" y="1305643"/>
                </a:cubicBezTo>
                <a:cubicBezTo>
                  <a:pt x="1640203" y="1316693"/>
                  <a:pt x="1626011" y="1320026"/>
                  <a:pt x="1613152" y="1322408"/>
                </a:cubicBezTo>
                <a:cubicBezTo>
                  <a:pt x="1532189" y="1337076"/>
                  <a:pt x="1450084" y="1345934"/>
                  <a:pt x="1367883" y="1348792"/>
                </a:cubicBezTo>
                <a:cubicBezTo>
                  <a:pt x="1341023" y="1349459"/>
                  <a:pt x="1313686" y="1349649"/>
                  <a:pt x="1286921" y="1347077"/>
                </a:cubicBezTo>
                <a:close/>
              </a:path>
            </a:pathLst>
          </a:custGeom>
          <a:solidFill>
            <a:srgbClr val="FFC000"/>
          </a:solidFill>
          <a:ln w="9525" cap="flat">
            <a:noFill/>
            <a:prstDash val="solid"/>
            <a:miter/>
          </a:ln>
        </p:spPr>
        <p:txBody>
          <a:bodyPr rtlCol="0" anchor="ctr"/>
          <a:lstStyle/>
          <a:p>
            <a:endParaRPr lang="en-US"/>
          </a:p>
        </p:txBody>
      </p:sp>
      <p:sp>
        <p:nvSpPr>
          <p:cNvPr id="40" name="Freeform: Shape 6">
            <a:extLst>
              <a:ext uri="{FF2B5EF4-FFF2-40B4-BE49-F238E27FC236}">
                <a16:creationId xmlns:a16="http://schemas.microsoft.com/office/drawing/2014/main" id="{7F19243B-45EA-4021-BE8A-460A9CC2D41F}"/>
              </a:ext>
            </a:extLst>
          </p:cNvPr>
          <p:cNvSpPr/>
          <p:nvPr/>
        </p:nvSpPr>
        <p:spPr>
          <a:xfrm>
            <a:off x="5973818" y="1814386"/>
            <a:ext cx="1621741" cy="2106783"/>
          </a:xfrm>
          <a:custGeom>
            <a:avLst/>
            <a:gdLst>
              <a:gd name="connsiteX0" fmla="*/ 120362 w 1492019"/>
              <a:gd name="connsiteY0" fmla="*/ 379812 h 1938264"/>
              <a:gd name="connsiteX1" fmla="*/ 190276 w 1492019"/>
              <a:gd name="connsiteY1" fmla="*/ 403719 h 1938264"/>
              <a:gd name="connsiteX2" fmla="*/ 518697 w 1492019"/>
              <a:gd name="connsiteY2" fmla="*/ 444677 h 1938264"/>
              <a:gd name="connsiteX3" fmla="*/ 585087 w 1492019"/>
              <a:gd name="connsiteY3" fmla="*/ 286086 h 1938264"/>
              <a:gd name="connsiteX4" fmla="*/ 521650 w 1492019"/>
              <a:gd name="connsiteY4" fmla="*/ 169881 h 1938264"/>
              <a:gd name="connsiteX5" fmla="*/ 559464 w 1492019"/>
              <a:gd name="connsiteY5" fmla="*/ 41674 h 1938264"/>
              <a:gd name="connsiteX6" fmla="*/ 918462 w 1492019"/>
              <a:gd name="connsiteY6" fmla="*/ 81774 h 1938264"/>
              <a:gd name="connsiteX7" fmla="*/ 943989 w 1492019"/>
              <a:gd name="connsiteY7" fmla="*/ 246366 h 1938264"/>
              <a:gd name="connsiteX8" fmla="*/ 917604 w 1492019"/>
              <a:gd name="connsiteY8" fmla="*/ 317137 h 1938264"/>
              <a:gd name="connsiteX9" fmla="*/ 966753 w 1492019"/>
              <a:gd name="connsiteY9" fmla="*/ 453535 h 1938264"/>
              <a:gd name="connsiteX10" fmla="*/ 1155063 w 1492019"/>
              <a:gd name="connsiteY10" fmla="*/ 468013 h 1938264"/>
              <a:gd name="connsiteX11" fmla="*/ 1359564 w 1492019"/>
              <a:gd name="connsiteY11" fmla="*/ 381812 h 1938264"/>
              <a:gd name="connsiteX12" fmla="*/ 1395379 w 1492019"/>
              <a:gd name="connsiteY12" fmla="*/ 441438 h 1938264"/>
              <a:gd name="connsiteX13" fmla="*/ 1445480 w 1492019"/>
              <a:gd name="connsiteY13" fmla="*/ 710043 h 1938264"/>
              <a:gd name="connsiteX14" fmla="*/ 1438050 w 1492019"/>
              <a:gd name="connsiteY14" fmla="*/ 771099 h 1938264"/>
              <a:gd name="connsiteX15" fmla="*/ 1293652 w 1492019"/>
              <a:gd name="connsiteY15" fmla="*/ 840822 h 1938264"/>
              <a:gd name="connsiteX16" fmla="*/ 1063623 w 1492019"/>
              <a:gd name="connsiteY16" fmla="*/ 928166 h 1938264"/>
              <a:gd name="connsiteX17" fmla="*/ 1105914 w 1492019"/>
              <a:gd name="connsiteY17" fmla="*/ 1130953 h 1938264"/>
              <a:gd name="connsiteX18" fmla="*/ 1193830 w 1492019"/>
              <a:gd name="connsiteY18" fmla="*/ 1155433 h 1938264"/>
              <a:gd name="connsiteX19" fmla="*/ 1321274 w 1492019"/>
              <a:gd name="connsiteY19" fmla="*/ 1104664 h 1938264"/>
              <a:gd name="connsiteX20" fmla="*/ 1447671 w 1492019"/>
              <a:gd name="connsiteY20" fmla="*/ 1133335 h 1938264"/>
              <a:gd name="connsiteX21" fmla="*/ 1490438 w 1492019"/>
              <a:gd name="connsiteY21" fmla="*/ 1270494 h 1938264"/>
              <a:gd name="connsiteX22" fmla="*/ 1362041 w 1492019"/>
              <a:gd name="connsiteY22" fmla="*/ 1587010 h 1938264"/>
              <a:gd name="connsiteX23" fmla="*/ 1067337 w 1492019"/>
              <a:gd name="connsiteY23" fmla="*/ 1548434 h 1938264"/>
              <a:gd name="connsiteX24" fmla="*/ 917890 w 1492019"/>
              <a:gd name="connsiteY24" fmla="*/ 1588725 h 1938264"/>
              <a:gd name="connsiteX25" fmla="*/ 896745 w 1492019"/>
              <a:gd name="connsiteY25" fmla="*/ 1663496 h 1938264"/>
              <a:gd name="connsiteX26" fmla="*/ 954657 w 1492019"/>
              <a:gd name="connsiteY26" fmla="*/ 1749983 h 1938264"/>
              <a:gd name="connsiteX27" fmla="*/ 952180 w 1492019"/>
              <a:gd name="connsiteY27" fmla="*/ 1842376 h 1938264"/>
              <a:gd name="connsiteX28" fmla="*/ 679003 w 1492019"/>
              <a:gd name="connsiteY28" fmla="*/ 1921147 h 1938264"/>
              <a:gd name="connsiteX29" fmla="*/ 594231 w 1492019"/>
              <a:gd name="connsiteY29" fmla="*/ 1757889 h 1938264"/>
              <a:gd name="connsiteX30" fmla="*/ 611280 w 1492019"/>
              <a:gd name="connsiteY30" fmla="*/ 1703882 h 1938264"/>
              <a:gd name="connsiteX31" fmla="*/ 535271 w 1492019"/>
              <a:gd name="connsiteY31" fmla="*/ 1527479 h 1938264"/>
              <a:gd name="connsiteX32" fmla="*/ 271810 w 1492019"/>
              <a:gd name="connsiteY32" fmla="*/ 1525669 h 1938264"/>
              <a:gd name="connsiteX33" fmla="*/ 113790 w 1492019"/>
              <a:gd name="connsiteY33" fmla="*/ 1586724 h 1938264"/>
              <a:gd name="connsiteX34" fmla="*/ 67594 w 1492019"/>
              <a:gd name="connsiteY34" fmla="*/ 1556244 h 1938264"/>
              <a:gd name="connsiteX35" fmla="*/ 1776 w 1492019"/>
              <a:gd name="connsiteY35" fmla="*/ 1392129 h 1938264"/>
              <a:gd name="connsiteX36" fmla="*/ 1585 w 1492019"/>
              <a:gd name="connsiteY36" fmla="*/ 1297831 h 1938264"/>
              <a:gd name="connsiteX37" fmla="*/ 53687 w 1492019"/>
              <a:gd name="connsiteY37" fmla="*/ 1180769 h 1938264"/>
              <a:gd name="connsiteX38" fmla="*/ 181131 w 1492019"/>
              <a:gd name="connsiteY38" fmla="*/ 1121238 h 1938264"/>
              <a:gd name="connsiteX39" fmla="*/ 250759 w 1492019"/>
              <a:gd name="connsiteY39" fmla="*/ 1149813 h 1938264"/>
              <a:gd name="connsiteX40" fmla="*/ 354868 w 1492019"/>
              <a:gd name="connsiteY40" fmla="*/ 1154861 h 1938264"/>
              <a:gd name="connsiteX41" fmla="*/ 366488 w 1492019"/>
              <a:gd name="connsiteY41" fmla="*/ 1149051 h 1938264"/>
              <a:gd name="connsiteX42" fmla="*/ 446403 w 1492019"/>
              <a:gd name="connsiteY42" fmla="*/ 1074660 h 1938264"/>
              <a:gd name="connsiteX43" fmla="*/ 397635 w 1492019"/>
              <a:gd name="connsiteY43" fmla="*/ 805293 h 1938264"/>
              <a:gd name="connsiteX44" fmla="*/ 223041 w 1492019"/>
              <a:gd name="connsiteY44" fmla="*/ 835869 h 1938264"/>
              <a:gd name="connsiteX45" fmla="*/ 107503 w 1492019"/>
              <a:gd name="connsiteY45" fmla="*/ 788148 h 1938264"/>
              <a:gd name="connsiteX46" fmla="*/ 93787 w 1492019"/>
              <a:gd name="connsiteY46" fmla="*/ 404577 h 1938264"/>
              <a:gd name="connsiteX47" fmla="*/ 120362 w 1492019"/>
              <a:gd name="connsiteY47" fmla="*/ 379812 h 193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492019" h="1938264">
                <a:moveTo>
                  <a:pt x="120362" y="379812"/>
                </a:moveTo>
                <a:cubicBezTo>
                  <a:pt x="147699" y="376002"/>
                  <a:pt x="167606" y="394385"/>
                  <a:pt x="190276" y="403719"/>
                </a:cubicBezTo>
                <a:cubicBezTo>
                  <a:pt x="296194" y="447344"/>
                  <a:pt x="404302" y="473442"/>
                  <a:pt x="518697" y="444677"/>
                </a:cubicBezTo>
                <a:cubicBezTo>
                  <a:pt x="616234" y="420198"/>
                  <a:pt x="634903" y="373335"/>
                  <a:pt x="585087" y="286086"/>
                </a:cubicBezTo>
                <a:cubicBezTo>
                  <a:pt x="563179" y="247700"/>
                  <a:pt x="539367" y="210076"/>
                  <a:pt x="521650" y="169881"/>
                </a:cubicBezTo>
                <a:cubicBezTo>
                  <a:pt x="498600" y="117398"/>
                  <a:pt x="513173" y="75202"/>
                  <a:pt x="559464" y="41674"/>
                </a:cubicBezTo>
                <a:cubicBezTo>
                  <a:pt x="655667" y="-28144"/>
                  <a:pt x="839404" y="-7189"/>
                  <a:pt x="918462" y="81774"/>
                </a:cubicBezTo>
                <a:cubicBezTo>
                  <a:pt x="962658" y="131590"/>
                  <a:pt x="962658" y="187597"/>
                  <a:pt x="943989" y="246366"/>
                </a:cubicBezTo>
                <a:cubicBezTo>
                  <a:pt x="936369" y="270369"/>
                  <a:pt x="925987" y="293420"/>
                  <a:pt x="917604" y="317137"/>
                </a:cubicBezTo>
                <a:cubicBezTo>
                  <a:pt x="895887" y="378669"/>
                  <a:pt x="910746" y="420293"/>
                  <a:pt x="966753" y="453535"/>
                </a:cubicBezTo>
                <a:cubicBezTo>
                  <a:pt x="1026952" y="489254"/>
                  <a:pt x="1090198" y="485825"/>
                  <a:pt x="1155063" y="468013"/>
                </a:cubicBezTo>
                <a:cubicBezTo>
                  <a:pt x="1227072" y="448201"/>
                  <a:pt x="1291556" y="410863"/>
                  <a:pt x="1359564" y="381812"/>
                </a:cubicBezTo>
                <a:cubicBezTo>
                  <a:pt x="1382520" y="395052"/>
                  <a:pt x="1386616" y="419912"/>
                  <a:pt x="1395379" y="441438"/>
                </a:cubicBezTo>
                <a:cubicBezTo>
                  <a:pt x="1430335" y="527449"/>
                  <a:pt x="1447957" y="616889"/>
                  <a:pt x="1445480" y="710043"/>
                </a:cubicBezTo>
                <a:cubicBezTo>
                  <a:pt x="1444909" y="730713"/>
                  <a:pt x="1443004" y="751001"/>
                  <a:pt x="1438050" y="771099"/>
                </a:cubicBezTo>
                <a:cubicBezTo>
                  <a:pt x="1415858" y="860253"/>
                  <a:pt x="1375186" y="881684"/>
                  <a:pt x="1293652" y="840822"/>
                </a:cubicBezTo>
                <a:cubicBezTo>
                  <a:pt x="1192210" y="790053"/>
                  <a:pt x="1135536" y="789863"/>
                  <a:pt x="1063623" y="928166"/>
                </a:cubicBezTo>
                <a:cubicBezTo>
                  <a:pt x="1026761" y="999032"/>
                  <a:pt x="1046192" y="1077327"/>
                  <a:pt x="1105914" y="1130953"/>
                </a:cubicBezTo>
                <a:cubicBezTo>
                  <a:pt x="1131345" y="1153813"/>
                  <a:pt x="1160206" y="1161052"/>
                  <a:pt x="1193830" y="1155433"/>
                </a:cubicBezTo>
                <a:cubicBezTo>
                  <a:pt x="1240121" y="1147622"/>
                  <a:pt x="1279650" y="1123619"/>
                  <a:pt x="1321274" y="1104664"/>
                </a:cubicBezTo>
                <a:cubicBezTo>
                  <a:pt x="1373947" y="1080756"/>
                  <a:pt x="1410428" y="1089139"/>
                  <a:pt x="1447671" y="1133335"/>
                </a:cubicBezTo>
                <a:cubicBezTo>
                  <a:pt x="1481104" y="1173054"/>
                  <a:pt x="1497391" y="1222393"/>
                  <a:pt x="1490438" y="1270494"/>
                </a:cubicBezTo>
                <a:cubicBezTo>
                  <a:pt x="1473864" y="1385556"/>
                  <a:pt x="1423667" y="1489093"/>
                  <a:pt x="1362041" y="1587010"/>
                </a:cubicBezTo>
                <a:cubicBezTo>
                  <a:pt x="1264791" y="1566627"/>
                  <a:pt x="1168302" y="1541195"/>
                  <a:pt x="1067337" y="1548434"/>
                </a:cubicBezTo>
                <a:cubicBezTo>
                  <a:pt x="1014855" y="1552244"/>
                  <a:pt x="964277" y="1562817"/>
                  <a:pt x="917890" y="1588725"/>
                </a:cubicBezTo>
                <a:cubicBezTo>
                  <a:pt x="886362" y="1606346"/>
                  <a:pt x="876837" y="1631682"/>
                  <a:pt x="896745" y="1663496"/>
                </a:cubicBezTo>
                <a:cubicBezTo>
                  <a:pt x="915128" y="1692928"/>
                  <a:pt x="935226" y="1721218"/>
                  <a:pt x="954657" y="1749983"/>
                </a:cubicBezTo>
                <a:cubicBezTo>
                  <a:pt x="975802" y="1781415"/>
                  <a:pt x="971801" y="1812848"/>
                  <a:pt x="952180" y="1842376"/>
                </a:cubicBezTo>
                <a:cubicBezTo>
                  <a:pt x="896173" y="1926862"/>
                  <a:pt x="771967" y="1962200"/>
                  <a:pt x="679003" y="1921147"/>
                </a:cubicBezTo>
                <a:cubicBezTo>
                  <a:pt x="606232" y="1888953"/>
                  <a:pt x="578229" y="1835898"/>
                  <a:pt x="594231" y="1757889"/>
                </a:cubicBezTo>
                <a:cubicBezTo>
                  <a:pt x="598041" y="1739506"/>
                  <a:pt x="604803" y="1721598"/>
                  <a:pt x="611280" y="1703882"/>
                </a:cubicBezTo>
                <a:cubicBezTo>
                  <a:pt x="644332" y="1613966"/>
                  <a:pt x="624425" y="1567960"/>
                  <a:pt x="535271" y="1527479"/>
                </a:cubicBezTo>
                <a:cubicBezTo>
                  <a:pt x="447641" y="1487665"/>
                  <a:pt x="359249" y="1497380"/>
                  <a:pt x="271810" y="1525669"/>
                </a:cubicBezTo>
                <a:cubicBezTo>
                  <a:pt x="218184" y="1543005"/>
                  <a:pt x="166368" y="1566246"/>
                  <a:pt x="113790" y="1586724"/>
                </a:cubicBezTo>
                <a:cubicBezTo>
                  <a:pt x="87215" y="1593678"/>
                  <a:pt x="77880" y="1572532"/>
                  <a:pt x="67594" y="1556244"/>
                </a:cubicBezTo>
                <a:cubicBezTo>
                  <a:pt x="35780" y="1505667"/>
                  <a:pt x="12348" y="1451469"/>
                  <a:pt x="1776" y="1392129"/>
                </a:cubicBezTo>
                <a:cubicBezTo>
                  <a:pt x="-510" y="1360696"/>
                  <a:pt x="-606" y="1329264"/>
                  <a:pt x="1585" y="1297831"/>
                </a:cubicBezTo>
                <a:cubicBezTo>
                  <a:pt x="12729" y="1256112"/>
                  <a:pt x="25112" y="1214869"/>
                  <a:pt x="53687" y="1180769"/>
                </a:cubicBezTo>
                <a:cubicBezTo>
                  <a:pt x="89120" y="1145908"/>
                  <a:pt x="122172" y="1105998"/>
                  <a:pt x="181131" y="1121238"/>
                </a:cubicBezTo>
                <a:cubicBezTo>
                  <a:pt x="204658" y="1130001"/>
                  <a:pt x="226375" y="1143241"/>
                  <a:pt x="250759" y="1149813"/>
                </a:cubicBezTo>
                <a:cubicBezTo>
                  <a:pt x="284859" y="1163433"/>
                  <a:pt x="319149" y="1174006"/>
                  <a:pt x="354868" y="1154861"/>
                </a:cubicBezTo>
                <a:cubicBezTo>
                  <a:pt x="358678" y="1152766"/>
                  <a:pt x="362583" y="1150860"/>
                  <a:pt x="366488" y="1149051"/>
                </a:cubicBezTo>
                <a:cubicBezTo>
                  <a:pt x="402397" y="1134192"/>
                  <a:pt x="428401" y="1108760"/>
                  <a:pt x="446403" y="1074660"/>
                </a:cubicBezTo>
                <a:cubicBezTo>
                  <a:pt x="512697" y="963694"/>
                  <a:pt x="494599" y="863396"/>
                  <a:pt x="397635" y="805293"/>
                </a:cubicBezTo>
                <a:cubicBezTo>
                  <a:pt x="334389" y="786815"/>
                  <a:pt x="278858" y="812247"/>
                  <a:pt x="223041" y="835869"/>
                </a:cubicBezTo>
                <a:cubicBezTo>
                  <a:pt x="162081" y="847203"/>
                  <a:pt x="134840" y="838917"/>
                  <a:pt x="107503" y="788148"/>
                </a:cubicBezTo>
                <a:cubicBezTo>
                  <a:pt x="40257" y="663276"/>
                  <a:pt x="34827" y="534688"/>
                  <a:pt x="93787" y="404577"/>
                </a:cubicBezTo>
                <a:cubicBezTo>
                  <a:pt x="99312" y="392956"/>
                  <a:pt x="106646" y="383050"/>
                  <a:pt x="120362" y="379812"/>
                </a:cubicBezTo>
                <a:close/>
              </a:path>
            </a:pathLst>
          </a:custGeom>
          <a:solidFill>
            <a:schemeClr val="accent4"/>
          </a:solidFill>
          <a:ln w="9525" cap="flat">
            <a:noFill/>
            <a:prstDash val="solid"/>
            <a:miter/>
          </a:ln>
        </p:spPr>
        <p:txBody>
          <a:bodyPr rtlCol="0" anchor="ctr"/>
          <a:lstStyle/>
          <a:p>
            <a:endParaRPr lang="en-US"/>
          </a:p>
        </p:txBody>
      </p:sp>
      <p:sp>
        <p:nvSpPr>
          <p:cNvPr id="41" name="Freeform: Shape 7">
            <a:extLst>
              <a:ext uri="{FF2B5EF4-FFF2-40B4-BE49-F238E27FC236}">
                <a16:creationId xmlns:a16="http://schemas.microsoft.com/office/drawing/2014/main" id="{2090C745-AA7E-4710-BC87-159D7A0983DF}"/>
              </a:ext>
            </a:extLst>
          </p:cNvPr>
          <p:cNvSpPr/>
          <p:nvPr/>
        </p:nvSpPr>
        <p:spPr>
          <a:xfrm>
            <a:off x="1682931" y="1797479"/>
            <a:ext cx="1799106" cy="1863592"/>
          </a:xfrm>
          <a:custGeom>
            <a:avLst/>
            <a:gdLst>
              <a:gd name="connsiteX0" fmla="*/ 1572284 w 1655197"/>
              <a:gd name="connsiteY0" fmla="*/ 411272 h 1714526"/>
              <a:gd name="connsiteX1" fmla="*/ 1647626 w 1655197"/>
              <a:gd name="connsiteY1" fmla="*/ 734836 h 1714526"/>
              <a:gd name="connsiteX2" fmla="*/ 1609145 w 1655197"/>
              <a:gd name="connsiteY2" fmla="*/ 815608 h 1714526"/>
              <a:gd name="connsiteX3" fmla="*/ 1461127 w 1655197"/>
              <a:gd name="connsiteY3" fmla="*/ 849136 h 1714526"/>
              <a:gd name="connsiteX4" fmla="*/ 1367591 w 1655197"/>
              <a:gd name="connsiteY4" fmla="*/ 803131 h 1714526"/>
              <a:gd name="connsiteX5" fmla="*/ 1259102 w 1655197"/>
              <a:gd name="connsiteY5" fmla="*/ 826086 h 1714526"/>
              <a:gd name="connsiteX6" fmla="*/ 1323014 w 1655197"/>
              <a:gd name="connsiteY6" fmla="*/ 1149745 h 1714526"/>
              <a:gd name="connsiteX7" fmla="*/ 1444458 w 1655197"/>
              <a:gd name="connsiteY7" fmla="*/ 1130124 h 1714526"/>
              <a:gd name="connsiteX8" fmla="*/ 1622671 w 1655197"/>
              <a:gd name="connsiteY8" fmla="*/ 1204133 h 1714526"/>
              <a:gd name="connsiteX9" fmla="*/ 1615146 w 1655197"/>
              <a:gd name="connsiteY9" fmla="*/ 1588181 h 1714526"/>
              <a:gd name="connsiteX10" fmla="*/ 1601430 w 1655197"/>
              <a:gd name="connsiteY10" fmla="*/ 1648094 h 1714526"/>
              <a:gd name="connsiteX11" fmla="*/ 1384641 w 1655197"/>
              <a:gd name="connsiteY11" fmla="*/ 1713054 h 1714526"/>
              <a:gd name="connsiteX12" fmla="*/ 1164899 w 1655197"/>
              <a:gd name="connsiteY12" fmla="*/ 1668572 h 1714526"/>
              <a:gd name="connsiteX13" fmla="*/ 1137182 w 1655197"/>
              <a:gd name="connsiteY13" fmla="*/ 1577799 h 1714526"/>
              <a:gd name="connsiteX14" fmla="*/ 1184807 w 1655197"/>
              <a:gd name="connsiteY14" fmla="*/ 1484930 h 1714526"/>
              <a:gd name="connsiteX15" fmla="*/ 1124037 w 1655197"/>
              <a:gd name="connsiteY15" fmla="*/ 1293097 h 1714526"/>
              <a:gd name="connsiteX16" fmla="*/ 838192 w 1655197"/>
              <a:gd name="connsiteY16" fmla="*/ 1320052 h 1714526"/>
              <a:gd name="connsiteX17" fmla="*/ 809426 w 1655197"/>
              <a:gd name="connsiteY17" fmla="*/ 1466261 h 1714526"/>
              <a:gd name="connsiteX18" fmla="*/ 842669 w 1655197"/>
              <a:gd name="connsiteY18" fmla="*/ 1539604 h 1714526"/>
              <a:gd name="connsiteX19" fmla="*/ 792377 w 1655197"/>
              <a:gd name="connsiteY19" fmla="*/ 1654761 h 1714526"/>
              <a:gd name="connsiteX20" fmla="*/ 601686 w 1655197"/>
              <a:gd name="connsiteY20" fmla="*/ 1655713 h 1714526"/>
              <a:gd name="connsiteX21" fmla="*/ 392041 w 1655197"/>
              <a:gd name="connsiteY21" fmla="*/ 1580752 h 1714526"/>
              <a:gd name="connsiteX22" fmla="*/ 377277 w 1655197"/>
              <a:gd name="connsiteY22" fmla="*/ 1542747 h 1714526"/>
              <a:gd name="connsiteX23" fmla="*/ 399470 w 1655197"/>
              <a:gd name="connsiteY23" fmla="*/ 1266331 h 1714526"/>
              <a:gd name="connsiteX24" fmla="*/ 373372 w 1655197"/>
              <a:gd name="connsiteY24" fmla="*/ 1190417 h 1714526"/>
              <a:gd name="connsiteX25" fmla="*/ 268216 w 1655197"/>
              <a:gd name="connsiteY25" fmla="*/ 1145554 h 1714526"/>
              <a:gd name="connsiteX26" fmla="*/ 209732 w 1655197"/>
              <a:gd name="connsiteY26" fmla="*/ 1164604 h 1714526"/>
              <a:gd name="connsiteX27" fmla="*/ 34568 w 1655197"/>
              <a:gd name="connsiteY27" fmla="*/ 1100882 h 1714526"/>
              <a:gd name="connsiteX28" fmla="*/ 37616 w 1655197"/>
              <a:gd name="connsiteY28" fmla="*/ 909144 h 1714526"/>
              <a:gd name="connsiteX29" fmla="*/ 219734 w 1655197"/>
              <a:gd name="connsiteY29" fmla="*/ 859709 h 1714526"/>
              <a:gd name="connsiteX30" fmla="*/ 287933 w 1655197"/>
              <a:gd name="connsiteY30" fmla="*/ 892951 h 1714526"/>
              <a:gd name="connsiteX31" fmla="*/ 416806 w 1655197"/>
              <a:gd name="connsiteY31" fmla="*/ 853327 h 1714526"/>
              <a:gd name="connsiteX32" fmla="*/ 432236 w 1655197"/>
              <a:gd name="connsiteY32" fmla="*/ 589199 h 1714526"/>
              <a:gd name="connsiteX33" fmla="*/ 356894 w 1655197"/>
              <a:gd name="connsiteY33" fmla="*/ 354694 h 1714526"/>
              <a:gd name="connsiteX34" fmla="*/ 347845 w 1655197"/>
              <a:gd name="connsiteY34" fmla="*/ 318880 h 1714526"/>
              <a:gd name="connsiteX35" fmla="*/ 478718 w 1655197"/>
              <a:gd name="connsiteY35" fmla="*/ 369648 h 1714526"/>
              <a:gd name="connsiteX36" fmla="*/ 681410 w 1655197"/>
              <a:gd name="connsiteY36" fmla="*/ 414034 h 1714526"/>
              <a:gd name="connsiteX37" fmla="*/ 755134 w 1655197"/>
              <a:gd name="connsiteY37" fmla="*/ 397747 h 1714526"/>
              <a:gd name="connsiteX38" fmla="*/ 800473 w 1655197"/>
              <a:gd name="connsiteY38" fmla="*/ 304687 h 1714526"/>
              <a:gd name="connsiteX39" fmla="*/ 794282 w 1655197"/>
              <a:gd name="connsiteY39" fmla="*/ 281827 h 1714526"/>
              <a:gd name="connsiteX40" fmla="*/ 946967 w 1655197"/>
              <a:gd name="connsiteY40" fmla="*/ 4936 h 1714526"/>
              <a:gd name="connsiteX41" fmla="*/ 1089747 w 1655197"/>
              <a:gd name="connsiteY41" fmla="*/ 48846 h 1714526"/>
              <a:gd name="connsiteX42" fmla="*/ 1137563 w 1655197"/>
              <a:gd name="connsiteY42" fmla="*/ 209628 h 1714526"/>
              <a:gd name="connsiteX43" fmla="*/ 1089461 w 1655197"/>
              <a:gd name="connsiteY43" fmla="*/ 306973 h 1714526"/>
              <a:gd name="connsiteX44" fmla="*/ 1107940 w 1655197"/>
              <a:gd name="connsiteY44" fmla="*/ 391746 h 1714526"/>
              <a:gd name="connsiteX45" fmla="*/ 1296821 w 1655197"/>
              <a:gd name="connsiteY45" fmla="*/ 448229 h 1714526"/>
              <a:gd name="connsiteX46" fmla="*/ 1572284 w 1655197"/>
              <a:gd name="connsiteY46" fmla="*/ 411272 h 171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55197" h="1714526">
                <a:moveTo>
                  <a:pt x="1572284" y="411272"/>
                </a:moveTo>
                <a:cubicBezTo>
                  <a:pt x="1624481" y="512809"/>
                  <a:pt x="1674677" y="614917"/>
                  <a:pt x="1647626" y="734836"/>
                </a:cubicBezTo>
                <a:cubicBezTo>
                  <a:pt x="1640864" y="764650"/>
                  <a:pt x="1627338" y="791510"/>
                  <a:pt x="1609145" y="815608"/>
                </a:cubicBezTo>
                <a:cubicBezTo>
                  <a:pt x="1565330" y="873520"/>
                  <a:pt x="1525516" y="881902"/>
                  <a:pt x="1461127" y="849136"/>
                </a:cubicBezTo>
                <a:cubicBezTo>
                  <a:pt x="1430171" y="833325"/>
                  <a:pt x="1399214" y="817513"/>
                  <a:pt x="1367591" y="803131"/>
                </a:cubicBezTo>
                <a:cubicBezTo>
                  <a:pt x="1326253" y="784462"/>
                  <a:pt x="1287486" y="794463"/>
                  <a:pt x="1259102" y="826086"/>
                </a:cubicBezTo>
                <a:cubicBezTo>
                  <a:pt x="1155184" y="942481"/>
                  <a:pt x="1197570" y="1089547"/>
                  <a:pt x="1323014" y="1149745"/>
                </a:cubicBezTo>
                <a:cubicBezTo>
                  <a:pt x="1364448" y="1169653"/>
                  <a:pt x="1408073" y="1154413"/>
                  <a:pt x="1444458" y="1130124"/>
                </a:cubicBezTo>
                <a:cubicBezTo>
                  <a:pt x="1531993" y="1071736"/>
                  <a:pt x="1588095" y="1094215"/>
                  <a:pt x="1622671" y="1204133"/>
                </a:cubicBezTo>
                <a:cubicBezTo>
                  <a:pt x="1663152" y="1332721"/>
                  <a:pt x="1637720" y="1460546"/>
                  <a:pt x="1615146" y="1588181"/>
                </a:cubicBezTo>
                <a:cubicBezTo>
                  <a:pt x="1611622" y="1608374"/>
                  <a:pt x="1606002" y="1628186"/>
                  <a:pt x="1601430" y="1648094"/>
                </a:cubicBezTo>
                <a:cubicBezTo>
                  <a:pt x="1531993" y="1679145"/>
                  <a:pt x="1461508" y="1706958"/>
                  <a:pt x="1384641" y="1713054"/>
                </a:cubicBezTo>
                <a:cubicBezTo>
                  <a:pt x="1307203" y="1719245"/>
                  <a:pt x="1233860" y="1706196"/>
                  <a:pt x="1164899" y="1668572"/>
                </a:cubicBezTo>
                <a:cubicBezTo>
                  <a:pt x="1124513" y="1646569"/>
                  <a:pt x="1118036" y="1616375"/>
                  <a:pt x="1137182" y="1577799"/>
                </a:cubicBezTo>
                <a:cubicBezTo>
                  <a:pt x="1152612" y="1546652"/>
                  <a:pt x="1170805" y="1516744"/>
                  <a:pt x="1184807" y="1484930"/>
                </a:cubicBezTo>
                <a:cubicBezTo>
                  <a:pt x="1219382" y="1406635"/>
                  <a:pt x="1196999" y="1338150"/>
                  <a:pt x="1124037" y="1293097"/>
                </a:cubicBezTo>
                <a:cubicBezTo>
                  <a:pt x="1021548" y="1229660"/>
                  <a:pt x="919916" y="1239280"/>
                  <a:pt x="838192" y="1320052"/>
                </a:cubicBezTo>
                <a:cubicBezTo>
                  <a:pt x="793043" y="1364629"/>
                  <a:pt x="784376" y="1407778"/>
                  <a:pt x="809426" y="1466261"/>
                </a:cubicBezTo>
                <a:cubicBezTo>
                  <a:pt x="819999" y="1490931"/>
                  <a:pt x="833525" y="1514458"/>
                  <a:pt x="842669" y="1539604"/>
                </a:cubicBezTo>
                <a:cubicBezTo>
                  <a:pt x="862671" y="1594944"/>
                  <a:pt x="846669" y="1631520"/>
                  <a:pt x="792377" y="1654761"/>
                </a:cubicBezTo>
                <a:cubicBezTo>
                  <a:pt x="729321" y="1681812"/>
                  <a:pt x="664361" y="1675430"/>
                  <a:pt x="601686" y="1655713"/>
                </a:cubicBezTo>
                <a:cubicBezTo>
                  <a:pt x="530915" y="1633425"/>
                  <a:pt x="462240" y="1604659"/>
                  <a:pt x="392041" y="1580752"/>
                </a:cubicBezTo>
                <a:cubicBezTo>
                  <a:pt x="368419" y="1572655"/>
                  <a:pt x="371943" y="1562178"/>
                  <a:pt x="377277" y="1542747"/>
                </a:cubicBezTo>
                <a:cubicBezTo>
                  <a:pt x="401661" y="1452164"/>
                  <a:pt x="420521" y="1360819"/>
                  <a:pt x="399470" y="1266331"/>
                </a:cubicBezTo>
                <a:cubicBezTo>
                  <a:pt x="393565" y="1239947"/>
                  <a:pt x="386326" y="1214230"/>
                  <a:pt x="373372" y="1190417"/>
                </a:cubicBezTo>
                <a:cubicBezTo>
                  <a:pt x="347273" y="1142316"/>
                  <a:pt x="320794" y="1130791"/>
                  <a:pt x="268216" y="1145554"/>
                </a:cubicBezTo>
                <a:cubicBezTo>
                  <a:pt x="248499" y="1151079"/>
                  <a:pt x="229354" y="1158699"/>
                  <a:pt x="209732" y="1164604"/>
                </a:cubicBezTo>
                <a:cubicBezTo>
                  <a:pt x="130008" y="1188417"/>
                  <a:pt x="82002" y="1170891"/>
                  <a:pt x="34568" y="1100882"/>
                </a:cubicBezTo>
                <a:cubicBezTo>
                  <a:pt x="-12486" y="1031540"/>
                  <a:pt x="-11533" y="970009"/>
                  <a:pt x="37616" y="909144"/>
                </a:cubicBezTo>
                <a:cubicBezTo>
                  <a:pt x="86574" y="848470"/>
                  <a:pt x="146963" y="831515"/>
                  <a:pt x="219734" y="859709"/>
                </a:cubicBezTo>
                <a:cubicBezTo>
                  <a:pt x="243260" y="868853"/>
                  <a:pt x="265358" y="881426"/>
                  <a:pt x="287933" y="892951"/>
                </a:cubicBezTo>
                <a:cubicBezTo>
                  <a:pt x="349178" y="924098"/>
                  <a:pt x="385183" y="914192"/>
                  <a:pt x="416806" y="853327"/>
                </a:cubicBezTo>
                <a:cubicBezTo>
                  <a:pt x="461097" y="768079"/>
                  <a:pt x="455573" y="677782"/>
                  <a:pt x="432236" y="589199"/>
                </a:cubicBezTo>
                <a:cubicBezTo>
                  <a:pt x="411377" y="509951"/>
                  <a:pt x="382230" y="432799"/>
                  <a:pt x="356894" y="354694"/>
                </a:cubicBezTo>
                <a:cubicBezTo>
                  <a:pt x="354036" y="345931"/>
                  <a:pt x="352322" y="336882"/>
                  <a:pt x="347845" y="318880"/>
                </a:cubicBezTo>
                <a:cubicBezTo>
                  <a:pt x="395756" y="337453"/>
                  <a:pt x="437094" y="354027"/>
                  <a:pt x="478718" y="369648"/>
                </a:cubicBezTo>
                <a:cubicBezTo>
                  <a:pt x="544060" y="394222"/>
                  <a:pt x="609782" y="417178"/>
                  <a:pt x="681410" y="414034"/>
                </a:cubicBezTo>
                <a:cubicBezTo>
                  <a:pt x="707128" y="412891"/>
                  <a:pt x="731702" y="408129"/>
                  <a:pt x="755134" y="397747"/>
                </a:cubicBezTo>
                <a:cubicBezTo>
                  <a:pt x="802568" y="376696"/>
                  <a:pt x="813141" y="354789"/>
                  <a:pt x="800473" y="304687"/>
                </a:cubicBezTo>
                <a:cubicBezTo>
                  <a:pt x="798568" y="297067"/>
                  <a:pt x="796663" y="289352"/>
                  <a:pt x="794282" y="281827"/>
                </a:cubicBezTo>
                <a:cubicBezTo>
                  <a:pt x="751324" y="146096"/>
                  <a:pt x="808569" y="40654"/>
                  <a:pt x="946967" y="4936"/>
                </a:cubicBezTo>
                <a:cubicBezTo>
                  <a:pt x="1002022" y="-9257"/>
                  <a:pt x="1051552" y="7698"/>
                  <a:pt x="1089747" y="48846"/>
                </a:cubicBezTo>
                <a:cubicBezTo>
                  <a:pt x="1131467" y="93804"/>
                  <a:pt x="1153755" y="146382"/>
                  <a:pt x="1137563" y="209628"/>
                </a:cubicBezTo>
                <a:cubicBezTo>
                  <a:pt x="1128419" y="245537"/>
                  <a:pt x="1108607" y="276208"/>
                  <a:pt x="1089461" y="306973"/>
                </a:cubicBezTo>
                <a:cubicBezTo>
                  <a:pt x="1067744" y="342025"/>
                  <a:pt x="1074888" y="368314"/>
                  <a:pt x="1107940" y="391746"/>
                </a:cubicBezTo>
                <a:cubicBezTo>
                  <a:pt x="1164804" y="431941"/>
                  <a:pt x="1231098" y="441085"/>
                  <a:pt x="1296821" y="448229"/>
                </a:cubicBezTo>
                <a:cubicBezTo>
                  <a:pt x="1391118" y="458230"/>
                  <a:pt x="1483701" y="447467"/>
                  <a:pt x="1572284" y="411272"/>
                </a:cubicBezTo>
                <a:close/>
              </a:path>
            </a:pathLst>
          </a:custGeom>
          <a:solidFill>
            <a:srgbClr val="002060"/>
          </a:solidFill>
          <a:ln w="9525" cap="flat">
            <a:noFill/>
            <a:prstDash val="solid"/>
            <a:miter/>
          </a:ln>
        </p:spPr>
        <p:txBody>
          <a:bodyPr rtlCol="0" anchor="ctr"/>
          <a:lstStyle/>
          <a:p>
            <a:endParaRPr lang="en-US"/>
          </a:p>
        </p:txBody>
      </p:sp>
      <p:sp>
        <p:nvSpPr>
          <p:cNvPr id="42" name="Freeform: Shape 8">
            <a:extLst>
              <a:ext uri="{FF2B5EF4-FFF2-40B4-BE49-F238E27FC236}">
                <a16:creationId xmlns:a16="http://schemas.microsoft.com/office/drawing/2014/main" id="{FB000ACE-F26D-4A6E-B163-82AD71E1632B}"/>
              </a:ext>
            </a:extLst>
          </p:cNvPr>
          <p:cNvSpPr/>
          <p:nvPr/>
        </p:nvSpPr>
        <p:spPr>
          <a:xfrm>
            <a:off x="4691872" y="1849810"/>
            <a:ext cx="1826385" cy="1815018"/>
          </a:xfrm>
          <a:custGeom>
            <a:avLst/>
            <a:gdLst>
              <a:gd name="connsiteX0" fmla="*/ 1192230 w 1680294"/>
              <a:gd name="connsiteY0" fmla="*/ 1361443 h 1669837"/>
              <a:gd name="connsiteX1" fmla="*/ 1266429 w 1680294"/>
              <a:gd name="connsiteY1" fmla="*/ 1531179 h 1669837"/>
              <a:gd name="connsiteX2" fmla="*/ 1293290 w 1680294"/>
              <a:gd name="connsiteY2" fmla="*/ 1554324 h 1669837"/>
              <a:gd name="connsiteX3" fmla="*/ 1067833 w 1680294"/>
              <a:gd name="connsiteY3" fmla="*/ 1662052 h 1669837"/>
              <a:gd name="connsiteX4" fmla="*/ 827327 w 1680294"/>
              <a:gd name="connsiteY4" fmla="*/ 1594425 h 1669837"/>
              <a:gd name="connsiteX5" fmla="*/ 818183 w 1680294"/>
              <a:gd name="connsiteY5" fmla="*/ 1527940 h 1669837"/>
              <a:gd name="connsiteX6" fmla="*/ 849425 w 1680294"/>
              <a:gd name="connsiteY6" fmla="*/ 1474981 h 1669837"/>
              <a:gd name="connsiteX7" fmla="*/ 849996 w 1680294"/>
              <a:gd name="connsiteY7" fmla="*/ 1312008 h 1669837"/>
              <a:gd name="connsiteX8" fmla="*/ 677117 w 1680294"/>
              <a:gd name="connsiteY8" fmla="*/ 1251429 h 1669837"/>
              <a:gd name="connsiteX9" fmla="*/ 523574 w 1680294"/>
              <a:gd name="connsiteY9" fmla="*/ 1342203 h 1669837"/>
              <a:gd name="connsiteX10" fmla="*/ 503572 w 1680294"/>
              <a:gd name="connsiteY10" fmla="*/ 1475934 h 1669837"/>
              <a:gd name="connsiteX11" fmla="*/ 437564 w 1680294"/>
              <a:gd name="connsiteY11" fmla="*/ 1630239 h 1669837"/>
              <a:gd name="connsiteX12" fmla="*/ 141336 w 1680294"/>
              <a:gd name="connsiteY12" fmla="*/ 1606140 h 1669837"/>
              <a:gd name="connsiteX13" fmla="*/ 60659 w 1680294"/>
              <a:gd name="connsiteY13" fmla="*/ 1581280 h 1669837"/>
              <a:gd name="connsiteX14" fmla="*/ 53325 w 1680294"/>
              <a:gd name="connsiteY14" fmla="*/ 1530131 h 1669837"/>
              <a:gd name="connsiteX15" fmla="*/ 19702 w 1680294"/>
              <a:gd name="connsiteY15" fmla="*/ 1152084 h 1669837"/>
              <a:gd name="connsiteX16" fmla="*/ 36561 w 1680294"/>
              <a:gd name="connsiteY16" fmla="*/ 1107983 h 1669837"/>
              <a:gd name="connsiteX17" fmla="*/ 136574 w 1680294"/>
              <a:gd name="connsiteY17" fmla="*/ 1074169 h 1669837"/>
              <a:gd name="connsiteX18" fmla="*/ 198296 w 1680294"/>
              <a:gd name="connsiteY18" fmla="*/ 1109126 h 1669837"/>
              <a:gd name="connsiteX19" fmla="*/ 418418 w 1680294"/>
              <a:gd name="connsiteY19" fmla="*/ 1010352 h 1669837"/>
              <a:gd name="connsiteX20" fmla="*/ 359554 w 1680294"/>
              <a:gd name="connsiteY20" fmla="*/ 754986 h 1669837"/>
              <a:gd name="connsiteX21" fmla="*/ 241634 w 1680294"/>
              <a:gd name="connsiteY21" fmla="*/ 722220 h 1669837"/>
              <a:gd name="connsiteX22" fmla="*/ 140860 w 1680294"/>
              <a:gd name="connsiteY22" fmla="*/ 773846 h 1669837"/>
              <a:gd name="connsiteX23" fmla="*/ 49325 w 1680294"/>
              <a:gd name="connsiteY23" fmla="*/ 740413 h 1669837"/>
              <a:gd name="connsiteX24" fmla="*/ 39228 w 1680294"/>
              <a:gd name="connsiteY24" fmla="*/ 582203 h 1669837"/>
              <a:gd name="connsiteX25" fmla="*/ 109808 w 1680294"/>
              <a:gd name="connsiteY25" fmla="*/ 347697 h 1669837"/>
              <a:gd name="connsiteX26" fmla="*/ 389177 w 1680294"/>
              <a:gd name="connsiteY26" fmla="*/ 413991 h 1669837"/>
              <a:gd name="connsiteX27" fmla="*/ 544625 w 1680294"/>
              <a:gd name="connsiteY27" fmla="*/ 381702 h 1669837"/>
              <a:gd name="connsiteX28" fmla="*/ 571390 w 1680294"/>
              <a:gd name="connsiteY28" fmla="*/ 295405 h 1669837"/>
              <a:gd name="connsiteX29" fmla="*/ 541958 w 1680294"/>
              <a:gd name="connsiteY29" fmla="*/ 246828 h 1669837"/>
              <a:gd name="connsiteX30" fmla="*/ 537576 w 1680294"/>
              <a:gd name="connsiteY30" fmla="*/ 81664 h 1669837"/>
              <a:gd name="connsiteX31" fmla="*/ 728076 w 1680294"/>
              <a:gd name="connsiteY31" fmla="*/ 6988 h 1669837"/>
              <a:gd name="connsiteX32" fmla="*/ 853711 w 1680294"/>
              <a:gd name="connsiteY32" fmla="*/ 86808 h 1669837"/>
              <a:gd name="connsiteX33" fmla="*/ 842757 w 1680294"/>
              <a:gd name="connsiteY33" fmla="*/ 221110 h 1669837"/>
              <a:gd name="connsiteX34" fmla="*/ 911718 w 1680294"/>
              <a:gd name="connsiteY34" fmla="*/ 362747 h 1669837"/>
              <a:gd name="connsiteX35" fmla="*/ 1263096 w 1680294"/>
              <a:gd name="connsiteY35" fmla="*/ 351412 h 1669837"/>
              <a:gd name="connsiteX36" fmla="*/ 1299957 w 1680294"/>
              <a:gd name="connsiteY36" fmla="*/ 347126 h 1669837"/>
              <a:gd name="connsiteX37" fmla="*/ 1279669 w 1680294"/>
              <a:gd name="connsiteY37" fmla="*/ 714886 h 1669837"/>
              <a:gd name="connsiteX38" fmla="*/ 1402256 w 1680294"/>
              <a:gd name="connsiteY38" fmla="*/ 792610 h 1669837"/>
              <a:gd name="connsiteX39" fmla="*/ 1433022 w 1680294"/>
              <a:gd name="connsiteY39" fmla="*/ 786800 h 1669837"/>
              <a:gd name="connsiteX40" fmla="*/ 1581612 w 1680294"/>
              <a:gd name="connsiteY40" fmla="*/ 761368 h 1669837"/>
              <a:gd name="connsiteX41" fmla="*/ 1658383 w 1680294"/>
              <a:gd name="connsiteY41" fmla="*/ 1013781 h 1669837"/>
              <a:gd name="connsiteX42" fmla="*/ 1635428 w 1680294"/>
              <a:gd name="connsiteY42" fmla="*/ 1049690 h 1669837"/>
              <a:gd name="connsiteX43" fmla="*/ 1545702 w 1680294"/>
              <a:gd name="connsiteY43" fmla="*/ 1125985 h 1669837"/>
              <a:gd name="connsiteX44" fmla="*/ 1545512 w 1680294"/>
              <a:gd name="connsiteY44" fmla="*/ 1126080 h 1669837"/>
              <a:gd name="connsiteX45" fmla="*/ 1425973 w 1680294"/>
              <a:gd name="connsiteY45" fmla="*/ 1125890 h 1669837"/>
              <a:gd name="connsiteX46" fmla="*/ 1364632 w 1680294"/>
              <a:gd name="connsiteY46" fmla="*/ 1101887 h 1669837"/>
              <a:gd name="connsiteX47" fmla="*/ 1240616 w 1680294"/>
              <a:gd name="connsiteY47" fmla="*/ 1159608 h 1669837"/>
              <a:gd name="connsiteX48" fmla="*/ 1193372 w 1680294"/>
              <a:gd name="connsiteY48" fmla="*/ 1253811 h 1669837"/>
              <a:gd name="connsiteX49" fmla="*/ 1192230 w 1680294"/>
              <a:gd name="connsiteY49" fmla="*/ 1361443 h 166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80294" h="1669837">
                <a:moveTo>
                  <a:pt x="1192230" y="1361443"/>
                </a:moveTo>
                <a:cubicBezTo>
                  <a:pt x="1208993" y="1421451"/>
                  <a:pt x="1230806" y="1479267"/>
                  <a:pt x="1266429" y="1531179"/>
                </a:cubicBezTo>
                <a:cubicBezTo>
                  <a:pt x="1273668" y="1541656"/>
                  <a:pt x="1279002" y="1552705"/>
                  <a:pt x="1293290" y="1554324"/>
                </a:cubicBezTo>
                <a:cubicBezTo>
                  <a:pt x="1220138" y="1594425"/>
                  <a:pt x="1150224" y="1641573"/>
                  <a:pt x="1067833" y="1662052"/>
                </a:cubicBezTo>
                <a:cubicBezTo>
                  <a:pt x="975059" y="1685198"/>
                  <a:pt x="896954" y="1655004"/>
                  <a:pt x="827327" y="1594425"/>
                </a:cubicBezTo>
                <a:cubicBezTo>
                  <a:pt x="804371" y="1574422"/>
                  <a:pt x="802181" y="1553086"/>
                  <a:pt x="818183" y="1527940"/>
                </a:cubicBezTo>
                <a:cubicBezTo>
                  <a:pt x="829137" y="1510700"/>
                  <a:pt x="838376" y="1492221"/>
                  <a:pt x="849425" y="1474981"/>
                </a:cubicBezTo>
                <a:cubicBezTo>
                  <a:pt x="884286" y="1420593"/>
                  <a:pt x="890001" y="1366206"/>
                  <a:pt x="849996" y="1312008"/>
                </a:cubicBezTo>
                <a:cubicBezTo>
                  <a:pt x="810182" y="1258097"/>
                  <a:pt x="741221" y="1232760"/>
                  <a:pt x="677117" y="1251429"/>
                </a:cubicBezTo>
                <a:cubicBezTo>
                  <a:pt x="618634" y="1268479"/>
                  <a:pt x="566342" y="1298197"/>
                  <a:pt x="523574" y="1342203"/>
                </a:cubicBezTo>
                <a:cubicBezTo>
                  <a:pt x="482522" y="1384398"/>
                  <a:pt x="477473" y="1421832"/>
                  <a:pt x="503572" y="1475934"/>
                </a:cubicBezTo>
                <a:cubicBezTo>
                  <a:pt x="548625" y="1569469"/>
                  <a:pt x="536529" y="1596996"/>
                  <a:pt x="437564" y="1630239"/>
                </a:cubicBezTo>
                <a:cubicBezTo>
                  <a:pt x="335170" y="1664624"/>
                  <a:pt x="238015" y="1641573"/>
                  <a:pt x="141336" y="1606140"/>
                </a:cubicBezTo>
                <a:cubicBezTo>
                  <a:pt x="114952" y="1596520"/>
                  <a:pt x="90854" y="1578899"/>
                  <a:pt x="60659" y="1581280"/>
                </a:cubicBezTo>
                <a:cubicBezTo>
                  <a:pt x="78376" y="1561468"/>
                  <a:pt x="60088" y="1545847"/>
                  <a:pt x="53325" y="1530131"/>
                </a:cubicBezTo>
                <a:cubicBezTo>
                  <a:pt x="938" y="1407639"/>
                  <a:pt x="-17827" y="1282386"/>
                  <a:pt x="19702" y="1152084"/>
                </a:cubicBezTo>
                <a:cubicBezTo>
                  <a:pt x="24083" y="1137034"/>
                  <a:pt x="29513" y="1121985"/>
                  <a:pt x="36561" y="1107983"/>
                </a:cubicBezTo>
                <a:cubicBezTo>
                  <a:pt x="61136" y="1059501"/>
                  <a:pt x="88758" y="1050166"/>
                  <a:pt x="136574" y="1074169"/>
                </a:cubicBezTo>
                <a:cubicBezTo>
                  <a:pt x="157719" y="1084742"/>
                  <a:pt x="177436" y="1097886"/>
                  <a:pt x="198296" y="1109126"/>
                </a:cubicBezTo>
                <a:cubicBezTo>
                  <a:pt x="305452" y="1167228"/>
                  <a:pt x="391844" y="1130271"/>
                  <a:pt x="418418" y="1010352"/>
                </a:cubicBezTo>
                <a:cubicBezTo>
                  <a:pt x="438897" y="917578"/>
                  <a:pt x="411846" y="832234"/>
                  <a:pt x="359554" y="754986"/>
                </a:cubicBezTo>
                <a:cubicBezTo>
                  <a:pt x="330217" y="711648"/>
                  <a:pt x="287735" y="708219"/>
                  <a:pt x="241634" y="722220"/>
                </a:cubicBezTo>
                <a:cubicBezTo>
                  <a:pt x="204963" y="733365"/>
                  <a:pt x="174102" y="755939"/>
                  <a:pt x="140860" y="773846"/>
                </a:cubicBezTo>
                <a:cubicBezTo>
                  <a:pt x="95426" y="798230"/>
                  <a:pt x="68470" y="788895"/>
                  <a:pt x="49325" y="740413"/>
                </a:cubicBezTo>
                <a:cubicBezTo>
                  <a:pt x="29037" y="688978"/>
                  <a:pt x="29608" y="636210"/>
                  <a:pt x="39228" y="582203"/>
                </a:cubicBezTo>
                <a:cubicBezTo>
                  <a:pt x="53706" y="501145"/>
                  <a:pt x="74185" y="422278"/>
                  <a:pt x="109808" y="347697"/>
                </a:cubicBezTo>
                <a:cubicBezTo>
                  <a:pt x="202201" y="372939"/>
                  <a:pt x="290974" y="412658"/>
                  <a:pt x="389177" y="413991"/>
                </a:cubicBezTo>
                <a:cubicBezTo>
                  <a:pt x="443564" y="414658"/>
                  <a:pt x="496333" y="410181"/>
                  <a:pt x="544625" y="381702"/>
                </a:cubicBezTo>
                <a:cubicBezTo>
                  <a:pt x="579963" y="360937"/>
                  <a:pt x="594536" y="334077"/>
                  <a:pt x="571390" y="295405"/>
                </a:cubicBezTo>
                <a:cubicBezTo>
                  <a:pt x="561674" y="279117"/>
                  <a:pt x="552149" y="262830"/>
                  <a:pt x="541958" y="246828"/>
                </a:cubicBezTo>
                <a:cubicBezTo>
                  <a:pt x="498524" y="178248"/>
                  <a:pt x="497285" y="134814"/>
                  <a:pt x="537576" y="81664"/>
                </a:cubicBezTo>
                <a:cubicBezTo>
                  <a:pt x="587868" y="15275"/>
                  <a:pt x="661306" y="-14729"/>
                  <a:pt x="728076" y="6988"/>
                </a:cubicBezTo>
                <a:cubicBezTo>
                  <a:pt x="776368" y="22704"/>
                  <a:pt x="824850" y="42135"/>
                  <a:pt x="853711" y="86808"/>
                </a:cubicBezTo>
                <a:cubicBezTo>
                  <a:pt x="883143" y="132528"/>
                  <a:pt x="866951" y="178914"/>
                  <a:pt x="842757" y="221110"/>
                </a:cubicBezTo>
                <a:cubicBezTo>
                  <a:pt x="791989" y="309693"/>
                  <a:pt x="831137" y="341030"/>
                  <a:pt x="911718" y="362747"/>
                </a:cubicBezTo>
                <a:cubicBezTo>
                  <a:pt x="1029066" y="394370"/>
                  <a:pt x="1146795" y="379987"/>
                  <a:pt x="1263096" y="351412"/>
                </a:cubicBezTo>
                <a:cubicBezTo>
                  <a:pt x="1275573" y="348364"/>
                  <a:pt x="1287098" y="343983"/>
                  <a:pt x="1299957" y="347126"/>
                </a:cubicBezTo>
                <a:cubicBezTo>
                  <a:pt x="1236711" y="466569"/>
                  <a:pt x="1230234" y="589156"/>
                  <a:pt x="1279669" y="714886"/>
                </a:cubicBezTo>
                <a:cubicBezTo>
                  <a:pt x="1308244" y="787657"/>
                  <a:pt x="1331295" y="802516"/>
                  <a:pt x="1402256" y="792610"/>
                </a:cubicBezTo>
                <a:cubicBezTo>
                  <a:pt x="1413781" y="797563"/>
                  <a:pt x="1423592" y="791753"/>
                  <a:pt x="1433022" y="786800"/>
                </a:cubicBezTo>
                <a:cubicBezTo>
                  <a:pt x="1479789" y="761940"/>
                  <a:pt x="1529414" y="753939"/>
                  <a:pt x="1581612" y="761368"/>
                </a:cubicBezTo>
                <a:cubicBezTo>
                  <a:pt x="1671242" y="806421"/>
                  <a:pt x="1707246" y="924531"/>
                  <a:pt x="1658383" y="1013781"/>
                </a:cubicBezTo>
                <a:cubicBezTo>
                  <a:pt x="1651525" y="1026258"/>
                  <a:pt x="1643048" y="1037688"/>
                  <a:pt x="1635428" y="1049690"/>
                </a:cubicBezTo>
                <a:cubicBezTo>
                  <a:pt x="1607139" y="1077027"/>
                  <a:pt x="1582088" y="1108173"/>
                  <a:pt x="1545702" y="1125985"/>
                </a:cubicBezTo>
                <a:lnTo>
                  <a:pt x="1545512" y="1126080"/>
                </a:lnTo>
                <a:cubicBezTo>
                  <a:pt x="1505602" y="1147131"/>
                  <a:pt x="1465788" y="1137891"/>
                  <a:pt x="1425973" y="1125890"/>
                </a:cubicBezTo>
                <a:cubicBezTo>
                  <a:pt x="1402351" y="1125985"/>
                  <a:pt x="1384730" y="1110840"/>
                  <a:pt x="1364632" y="1101887"/>
                </a:cubicBezTo>
                <a:cubicBezTo>
                  <a:pt x="1312340" y="1080932"/>
                  <a:pt x="1277955" y="1096934"/>
                  <a:pt x="1240616" y="1159608"/>
                </a:cubicBezTo>
                <a:cubicBezTo>
                  <a:pt x="1213184" y="1185231"/>
                  <a:pt x="1213851" y="1224759"/>
                  <a:pt x="1193372" y="1253811"/>
                </a:cubicBezTo>
                <a:cubicBezTo>
                  <a:pt x="1184514" y="1289625"/>
                  <a:pt x="1185562" y="1325534"/>
                  <a:pt x="1192230" y="1361443"/>
                </a:cubicBezTo>
                <a:close/>
              </a:path>
            </a:pathLst>
          </a:custGeom>
          <a:solidFill>
            <a:srgbClr val="002060"/>
          </a:solidFill>
          <a:ln w="9525" cap="flat">
            <a:noFill/>
            <a:prstDash val="solid"/>
            <a:miter/>
          </a:ln>
        </p:spPr>
        <p:txBody>
          <a:bodyPr rtlCol="0" anchor="ctr"/>
          <a:lstStyle/>
          <a:p>
            <a:endParaRPr lang="en-US"/>
          </a:p>
        </p:txBody>
      </p:sp>
      <p:sp>
        <p:nvSpPr>
          <p:cNvPr id="43" name="TextBox 42">
            <a:extLst>
              <a:ext uri="{FF2B5EF4-FFF2-40B4-BE49-F238E27FC236}">
                <a16:creationId xmlns:a16="http://schemas.microsoft.com/office/drawing/2014/main" id="{25EB3C15-363A-418B-BAD6-F703955B0C76}"/>
              </a:ext>
            </a:extLst>
          </p:cNvPr>
          <p:cNvSpPr txBox="1"/>
          <p:nvPr/>
        </p:nvSpPr>
        <p:spPr>
          <a:xfrm>
            <a:off x="3681534" y="2640679"/>
            <a:ext cx="862844" cy="461665"/>
          </a:xfrm>
          <a:prstGeom prst="rect">
            <a:avLst/>
          </a:prstGeom>
          <a:noFill/>
        </p:spPr>
        <p:txBody>
          <a:bodyPr wrap="square" rtlCol="0">
            <a:spAutoFit/>
          </a:bodyPr>
          <a:lstStyle/>
          <a:p>
            <a:pPr algn="ctr"/>
            <a:r>
              <a:rPr lang="en-US" altLang="ko-KR" sz="2400" b="1" dirty="0">
                <a:solidFill>
                  <a:schemeClr val="bg1"/>
                </a:solidFill>
                <a:cs typeface="Arial" pitchFamily="34" charset="0"/>
              </a:rPr>
              <a:t>2017</a:t>
            </a:r>
            <a:endParaRPr lang="ko-KR" altLang="en-US" sz="2400" b="1" dirty="0">
              <a:solidFill>
                <a:schemeClr val="bg1"/>
              </a:solidFill>
              <a:cs typeface="Arial" pitchFamily="34" charset="0"/>
            </a:endParaRPr>
          </a:p>
        </p:txBody>
      </p:sp>
      <p:sp>
        <p:nvSpPr>
          <p:cNvPr id="44" name="TextBox 43">
            <a:extLst>
              <a:ext uri="{FF2B5EF4-FFF2-40B4-BE49-F238E27FC236}">
                <a16:creationId xmlns:a16="http://schemas.microsoft.com/office/drawing/2014/main" id="{F73CA456-2638-4435-8794-A3F7A57E3BBD}"/>
              </a:ext>
            </a:extLst>
          </p:cNvPr>
          <p:cNvSpPr txBox="1"/>
          <p:nvPr/>
        </p:nvSpPr>
        <p:spPr>
          <a:xfrm>
            <a:off x="6372609" y="2640679"/>
            <a:ext cx="862844" cy="461665"/>
          </a:xfrm>
          <a:prstGeom prst="rect">
            <a:avLst/>
          </a:prstGeom>
          <a:noFill/>
        </p:spPr>
        <p:txBody>
          <a:bodyPr wrap="square" rtlCol="0">
            <a:spAutoFit/>
          </a:bodyPr>
          <a:lstStyle/>
          <a:p>
            <a:pPr algn="ctr"/>
            <a:r>
              <a:rPr lang="en-US" altLang="ko-KR" sz="2400" b="1" dirty="0">
                <a:solidFill>
                  <a:schemeClr val="bg1"/>
                </a:solidFill>
                <a:cs typeface="Arial" pitchFamily="34" charset="0"/>
              </a:rPr>
              <a:t>2019</a:t>
            </a:r>
            <a:endParaRPr lang="ko-KR" altLang="en-US" sz="2400" b="1" dirty="0">
              <a:solidFill>
                <a:schemeClr val="bg1"/>
              </a:solidFill>
              <a:cs typeface="Arial" pitchFamily="34" charset="0"/>
            </a:endParaRPr>
          </a:p>
        </p:txBody>
      </p:sp>
      <p:sp>
        <p:nvSpPr>
          <p:cNvPr id="45" name="TextBox 44">
            <a:extLst>
              <a:ext uri="{FF2B5EF4-FFF2-40B4-BE49-F238E27FC236}">
                <a16:creationId xmlns:a16="http://schemas.microsoft.com/office/drawing/2014/main" id="{386D25A4-EC07-4854-8861-F32411F2813C}"/>
              </a:ext>
            </a:extLst>
          </p:cNvPr>
          <p:cNvSpPr txBox="1"/>
          <p:nvPr/>
        </p:nvSpPr>
        <p:spPr>
          <a:xfrm>
            <a:off x="2138152" y="2640679"/>
            <a:ext cx="862844" cy="461665"/>
          </a:xfrm>
          <a:prstGeom prst="rect">
            <a:avLst/>
          </a:prstGeom>
          <a:noFill/>
        </p:spPr>
        <p:txBody>
          <a:bodyPr wrap="square" rtlCol="0">
            <a:spAutoFit/>
          </a:bodyPr>
          <a:lstStyle/>
          <a:p>
            <a:pPr algn="ctr"/>
            <a:r>
              <a:rPr lang="en-US" altLang="ko-KR" sz="2400" b="1" dirty="0">
                <a:solidFill>
                  <a:schemeClr val="bg1"/>
                </a:solidFill>
                <a:cs typeface="Arial" pitchFamily="34" charset="0"/>
              </a:rPr>
              <a:t>2016</a:t>
            </a:r>
            <a:endParaRPr lang="ko-KR" altLang="en-US" sz="2400" b="1" dirty="0">
              <a:solidFill>
                <a:schemeClr val="bg1"/>
              </a:solidFill>
              <a:cs typeface="Arial" pitchFamily="34" charset="0"/>
            </a:endParaRPr>
          </a:p>
        </p:txBody>
      </p:sp>
      <p:sp>
        <p:nvSpPr>
          <p:cNvPr id="46" name="TextBox 45">
            <a:extLst>
              <a:ext uri="{FF2B5EF4-FFF2-40B4-BE49-F238E27FC236}">
                <a16:creationId xmlns:a16="http://schemas.microsoft.com/office/drawing/2014/main" id="{3006F095-C8E3-411A-AC26-184A74287BCB}"/>
              </a:ext>
            </a:extLst>
          </p:cNvPr>
          <p:cNvSpPr txBox="1"/>
          <p:nvPr/>
        </p:nvSpPr>
        <p:spPr>
          <a:xfrm>
            <a:off x="5220582" y="2640679"/>
            <a:ext cx="862844" cy="461665"/>
          </a:xfrm>
          <a:prstGeom prst="rect">
            <a:avLst/>
          </a:prstGeom>
          <a:noFill/>
        </p:spPr>
        <p:txBody>
          <a:bodyPr wrap="square" rtlCol="0">
            <a:spAutoFit/>
          </a:bodyPr>
          <a:lstStyle/>
          <a:p>
            <a:pPr algn="ctr"/>
            <a:r>
              <a:rPr lang="en-US" altLang="ko-KR" sz="2400" b="1" dirty="0">
                <a:solidFill>
                  <a:schemeClr val="bg1"/>
                </a:solidFill>
                <a:cs typeface="Arial" pitchFamily="34" charset="0"/>
              </a:rPr>
              <a:t>2018</a:t>
            </a:r>
            <a:endParaRPr lang="ko-KR" altLang="en-US" sz="2400" b="1" dirty="0">
              <a:solidFill>
                <a:schemeClr val="bg1"/>
              </a:solidFill>
              <a:cs typeface="Arial" pitchFamily="34" charset="0"/>
            </a:endParaRPr>
          </a:p>
        </p:txBody>
      </p:sp>
      <p:sp>
        <p:nvSpPr>
          <p:cNvPr id="47" name="TextBox 46">
            <a:extLst>
              <a:ext uri="{FF2B5EF4-FFF2-40B4-BE49-F238E27FC236}">
                <a16:creationId xmlns:a16="http://schemas.microsoft.com/office/drawing/2014/main" id="{7D93DC7E-DF55-4655-894A-1FE5E2255C1F}"/>
              </a:ext>
            </a:extLst>
          </p:cNvPr>
          <p:cNvSpPr txBox="1"/>
          <p:nvPr/>
        </p:nvSpPr>
        <p:spPr>
          <a:xfrm>
            <a:off x="7649374" y="2640679"/>
            <a:ext cx="862844" cy="461665"/>
          </a:xfrm>
          <a:prstGeom prst="rect">
            <a:avLst/>
          </a:prstGeom>
          <a:noFill/>
        </p:spPr>
        <p:txBody>
          <a:bodyPr wrap="square" rtlCol="0">
            <a:spAutoFit/>
          </a:bodyPr>
          <a:lstStyle/>
          <a:p>
            <a:pPr algn="ctr"/>
            <a:r>
              <a:rPr lang="en-US" altLang="ko-KR" sz="2400" b="1" dirty="0">
                <a:solidFill>
                  <a:schemeClr val="bg1"/>
                </a:solidFill>
                <a:cs typeface="Arial" pitchFamily="34" charset="0"/>
              </a:rPr>
              <a:t>2020</a:t>
            </a:r>
            <a:endParaRPr lang="ko-KR" altLang="en-US" sz="2400" b="1" dirty="0">
              <a:solidFill>
                <a:schemeClr val="bg1"/>
              </a:solidFill>
              <a:cs typeface="Arial" pitchFamily="34" charset="0"/>
            </a:endParaRPr>
          </a:p>
        </p:txBody>
      </p:sp>
      <p:sp>
        <p:nvSpPr>
          <p:cNvPr id="48" name="TextBox 47">
            <a:extLst>
              <a:ext uri="{FF2B5EF4-FFF2-40B4-BE49-F238E27FC236}">
                <a16:creationId xmlns:a16="http://schemas.microsoft.com/office/drawing/2014/main" id="{D5F78A78-CBAD-4620-B209-4072F43DDDE1}"/>
              </a:ext>
            </a:extLst>
          </p:cNvPr>
          <p:cNvSpPr txBox="1"/>
          <p:nvPr/>
        </p:nvSpPr>
        <p:spPr>
          <a:xfrm>
            <a:off x="9134654" y="2640679"/>
            <a:ext cx="862844" cy="461665"/>
          </a:xfrm>
          <a:prstGeom prst="rect">
            <a:avLst/>
          </a:prstGeom>
          <a:noFill/>
        </p:spPr>
        <p:txBody>
          <a:bodyPr wrap="square" rtlCol="0">
            <a:spAutoFit/>
          </a:bodyPr>
          <a:lstStyle/>
          <a:p>
            <a:pPr algn="ctr"/>
            <a:r>
              <a:rPr lang="en-US" altLang="ko-KR" sz="2400" b="1" dirty="0">
                <a:solidFill>
                  <a:schemeClr val="bg1"/>
                </a:solidFill>
                <a:cs typeface="Arial" pitchFamily="34" charset="0"/>
              </a:rPr>
              <a:t>2021</a:t>
            </a:r>
            <a:endParaRPr lang="ko-KR" altLang="en-US" sz="2400" b="1" dirty="0">
              <a:solidFill>
                <a:schemeClr val="bg1"/>
              </a:solidFill>
              <a:cs typeface="Arial" pitchFamily="34" charset="0"/>
            </a:endParaRPr>
          </a:p>
        </p:txBody>
      </p:sp>
      <p:grpSp>
        <p:nvGrpSpPr>
          <p:cNvPr id="49" name="Group 48">
            <a:extLst>
              <a:ext uri="{FF2B5EF4-FFF2-40B4-BE49-F238E27FC236}">
                <a16:creationId xmlns:a16="http://schemas.microsoft.com/office/drawing/2014/main" id="{9FA6C23E-549C-4E80-805F-B02CD9E2057D}"/>
              </a:ext>
            </a:extLst>
          </p:cNvPr>
          <p:cNvGrpSpPr/>
          <p:nvPr/>
        </p:nvGrpSpPr>
        <p:grpSpPr>
          <a:xfrm>
            <a:off x="1028281" y="4189364"/>
            <a:ext cx="1411829" cy="2585323"/>
            <a:chOff x="6210997" y="1433695"/>
            <a:chExt cx="1457348" cy="1839259"/>
          </a:xfrm>
        </p:grpSpPr>
        <p:sp>
          <p:nvSpPr>
            <p:cNvPr id="50" name="TextBox 49">
              <a:extLst>
                <a:ext uri="{FF2B5EF4-FFF2-40B4-BE49-F238E27FC236}">
                  <a16:creationId xmlns:a16="http://schemas.microsoft.com/office/drawing/2014/main" id="{27D8D3EC-DF28-46B3-BD83-1077D37C6F08}"/>
                </a:ext>
              </a:extLst>
            </p:cNvPr>
            <p:cNvSpPr txBox="1"/>
            <p:nvPr/>
          </p:nvSpPr>
          <p:spPr>
            <a:xfrm>
              <a:off x="6210999" y="1433695"/>
              <a:ext cx="1457346" cy="262751"/>
            </a:xfrm>
            <a:prstGeom prst="rect">
              <a:avLst/>
            </a:prstGeom>
            <a:noFill/>
          </p:spPr>
          <p:txBody>
            <a:bodyPr wrap="square" rtlCol="0">
              <a:spAutoFit/>
            </a:bodyPr>
            <a:lstStyle/>
            <a:p>
              <a:pPr algn="ctr"/>
              <a:r>
                <a:rPr lang="en-US" altLang="ko-KR" sz="1800" b="1" dirty="0">
                  <a:solidFill>
                    <a:schemeClr val="tx1">
                      <a:lumMod val="75000"/>
                      <a:lumOff val="25000"/>
                    </a:schemeClr>
                  </a:solidFill>
                  <a:latin typeface="TH Sarabun New" panose="020B0500040200020003" pitchFamily="34" charset="-34"/>
                  <a:cs typeface="TH Sarabun New" panose="020B0500040200020003" pitchFamily="34" charset="-34"/>
                </a:rPr>
                <a:t>Your Text  Here</a:t>
              </a:r>
              <a:endParaRPr lang="ko-KR" altLang="en-US" sz="18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51" name="TextBox 50">
              <a:extLst>
                <a:ext uri="{FF2B5EF4-FFF2-40B4-BE49-F238E27FC236}">
                  <a16:creationId xmlns:a16="http://schemas.microsoft.com/office/drawing/2014/main" id="{8C77BB38-04DA-4976-A123-96ADFD378E38}"/>
                </a:ext>
              </a:extLst>
            </p:cNvPr>
            <p:cNvSpPr txBox="1"/>
            <p:nvPr/>
          </p:nvSpPr>
          <p:spPr>
            <a:xfrm>
              <a:off x="6210997" y="1630759"/>
              <a:ext cx="1457346" cy="1642195"/>
            </a:xfrm>
            <a:prstGeom prst="rect">
              <a:avLst/>
            </a:prstGeom>
            <a:noFill/>
          </p:spPr>
          <p:txBody>
            <a:bodyPr wrap="square" rtlCol="0">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  Presentation that is beautifully designed. I hope and I believe that this Template will your Time, Money and Reputation.       </a:t>
              </a:r>
              <a:endParaRPr lang="ko-KR" alt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grpSp>
      <p:grpSp>
        <p:nvGrpSpPr>
          <p:cNvPr id="52" name="Group 51">
            <a:extLst>
              <a:ext uri="{FF2B5EF4-FFF2-40B4-BE49-F238E27FC236}">
                <a16:creationId xmlns:a16="http://schemas.microsoft.com/office/drawing/2014/main" id="{B7543A11-FA78-4955-BE9F-6322FD04F8AA}"/>
              </a:ext>
            </a:extLst>
          </p:cNvPr>
          <p:cNvGrpSpPr/>
          <p:nvPr/>
        </p:nvGrpSpPr>
        <p:grpSpPr>
          <a:xfrm>
            <a:off x="2772931" y="4189364"/>
            <a:ext cx="1411829" cy="2585323"/>
            <a:chOff x="6210997" y="1433695"/>
            <a:chExt cx="1457348" cy="1839259"/>
          </a:xfrm>
        </p:grpSpPr>
        <p:sp>
          <p:nvSpPr>
            <p:cNvPr id="53" name="TextBox 52">
              <a:extLst>
                <a:ext uri="{FF2B5EF4-FFF2-40B4-BE49-F238E27FC236}">
                  <a16:creationId xmlns:a16="http://schemas.microsoft.com/office/drawing/2014/main" id="{B0EB1A66-E4CC-49A6-A2B3-6DC458414D05}"/>
                </a:ext>
              </a:extLst>
            </p:cNvPr>
            <p:cNvSpPr txBox="1"/>
            <p:nvPr/>
          </p:nvSpPr>
          <p:spPr>
            <a:xfrm>
              <a:off x="6210999" y="1433695"/>
              <a:ext cx="1457346" cy="262751"/>
            </a:xfrm>
            <a:prstGeom prst="rect">
              <a:avLst/>
            </a:prstGeom>
            <a:noFill/>
          </p:spPr>
          <p:txBody>
            <a:bodyPr wrap="square" rtlCol="0">
              <a:spAutoFit/>
            </a:bodyPr>
            <a:lstStyle/>
            <a:p>
              <a:pPr algn="ctr"/>
              <a:r>
                <a:rPr lang="en-US" altLang="ko-KR" sz="1800" b="1" dirty="0">
                  <a:solidFill>
                    <a:schemeClr val="tx1">
                      <a:lumMod val="75000"/>
                      <a:lumOff val="25000"/>
                    </a:schemeClr>
                  </a:solidFill>
                  <a:latin typeface="TH Sarabun New" panose="020B0500040200020003" pitchFamily="34" charset="-34"/>
                  <a:cs typeface="TH Sarabun New" panose="020B0500040200020003" pitchFamily="34" charset="-34"/>
                </a:rPr>
                <a:t>Your Text  Here</a:t>
              </a:r>
              <a:endParaRPr lang="ko-KR" altLang="en-US" sz="18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54" name="TextBox 53">
              <a:extLst>
                <a:ext uri="{FF2B5EF4-FFF2-40B4-BE49-F238E27FC236}">
                  <a16:creationId xmlns:a16="http://schemas.microsoft.com/office/drawing/2014/main" id="{66D83689-479A-4B01-AA76-5E64A553260B}"/>
                </a:ext>
              </a:extLst>
            </p:cNvPr>
            <p:cNvSpPr txBox="1"/>
            <p:nvPr/>
          </p:nvSpPr>
          <p:spPr>
            <a:xfrm>
              <a:off x="6210997" y="1630759"/>
              <a:ext cx="1457346" cy="1642195"/>
            </a:xfrm>
            <a:prstGeom prst="rect">
              <a:avLst/>
            </a:prstGeom>
            <a:noFill/>
          </p:spPr>
          <p:txBody>
            <a:bodyPr wrap="square" rtlCol="0">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  Presentation that is beautifully designed. I hope and I believe that this Template will your Time, Money and Reputation.       </a:t>
              </a:r>
              <a:endParaRPr lang="ko-KR" alt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grpSp>
      <p:grpSp>
        <p:nvGrpSpPr>
          <p:cNvPr id="55" name="Group 54">
            <a:extLst>
              <a:ext uri="{FF2B5EF4-FFF2-40B4-BE49-F238E27FC236}">
                <a16:creationId xmlns:a16="http://schemas.microsoft.com/office/drawing/2014/main" id="{93AA0B4B-59D6-4EC5-9A0F-CFE2CD9B4E84}"/>
              </a:ext>
            </a:extLst>
          </p:cNvPr>
          <p:cNvGrpSpPr/>
          <p:nvPr/>
        </p:nvGrpSpPr>
        <p:grpSpPr>
          <a:xfrm>
            <a:off x="4517581" y="4189364"/>
            <a:ext cx="1411829" cy="2585323"/>
            <a:chOff x="6210997" y="1433695"/>
            <a:chExt cx="1457348" cy="1839259"/>
          </a:xfrm>
        </p:grpSpPr>
        <p:sp>
          <p:nvSpPr>
            <p:cNvPr id="56" name="TextBox 55">
              <a:extLst>
                <a:ext uri="{FF2B5EF4-FFF2-40B4-BE49-F238E27FC236}">
                  <a16:creationId xmlns:a16="http://schemas.microsoft.com/office/drawing/2014/main" id="{95E8BAF2-5FDF-498D-BB19-0F71738E05F1}"/>
                </a:ext>
              </a:extLst>
            </p:cNvPr>
            <p:cNvSpPr txBox="1"/>
            <p:nvPr/>
          </p:nvSpPr>
          <p:spPr>
            <a:xfrm>
              <a:off x="6210999" y="1433695"/>
              <a:ext cx="1457346" cy="262751"/>
            </a:xfrm>
            <a:prstGeom prst="rect">
              <a:avLst/>
            </a:prstGeom>
            <a:noFill/>
          </p:spPr>
          <p:txBody>
            <a:bodyPr wrap="square" rtlCol="0">
              <a:spAutoFit/>
            </a:bodyPr>
            <a:lstStyle/>
            <a:p>
              <a:pPr algn="ctr"/>
              <a:r>
                <a:rPr lang="en-US" altLang="ko-KR" sz="1800" b="1" dirty="0">
                  <a:solidFill>
                    <a:schemeClr val="tx1">
                      <a:lumMod val="75000"/>
                      <a:lumOff val="25000"/>
                    </a:schemeClr>
                  </a:solidFill>
                  <a:latin typeface="TH Sarabun New" panose="020B0500040200020003" pitchFamily="34" charset="-34"/>
                  <a:cs typeface="TH Sarabun New" panose="020B0500040200020003" pitchFamily="34" charset="-34"/>
                </a:rPr>
                <a:t>Your Text  Here</a:t>
              </a:r>
              <a:endParaRPr lang="ko-KR" altLang="en-US" sz="18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57" name="TextBox 56">
              <a:extLst>
                <a:ext uri="{FF2B5EF4-FFF2-40B4-BE49-F238E27FC236}">
                  <a16:creationId xmlns:a16="http://schemas.microsoft.com/office/drawing/2014/main" id="{9F4E0824-95F4-4C6D-A7B1-5897078F07F9}"/>
                </a:ext>
              </a:extLst>
            </p:cNvPr>
            <p:cNvSpPr txBox="1"/>
            <p:nvPr/>
          </p:nvSpPr>
          <p:spPr>
            <a:xfrm>
              <a:off x="6210997" y="1630759"/>
              <a:ext cx="1457346" cy="1642195"/>
            </a:xfrm>
            <a:prstGeom prst="rect">
              <a:avLst/>
            </a:prstGeom>
            <a:noFill/>
          </p:spPr>
          <p:txBody>
            <a:bodyPr wrap="square" rtlCol="0">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  Presentation that is beautifully designed. I hope and I believe that this Template will your Time, Money and Reputation.       </a:t>
              </a:r>
              <a:endParaRPr lang="ko-KR" alt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grpSp>
      <p:grpSp>
        <p:nvGrpSpPr>
          <p:cNvPr id="58" name="Group 57">
            <a:extLst>
              <a:ext uri="{FF2B5EF4-FFF2-40B4-BE49-F238E27FC236}">
                <a16:creationId xmlns:a16="http://schemas.microsoft.com/office/drawing/2014/main" id="{21C468B0-2C51-4790-827D-322B046B5C0E}"/>
              </a:ext>
            </a:extLst>
          </p:cNvPr>
          <p:cNvGrpSpPr/>
          <p:nvPr/>
        </p:nvGrpSpPr>
        <p:grpSpPr>
          <a:xfrm>
            <a:off x="6262231" y="4189364"/>
            <a:ext cx="1411829" cy="2585323"/>
            <a:chOff x="6210997" y="1433695"/>
            <a:chExt cx="1457348" cy="1839259"/>
          </a:xfrm>
        </p:grpSpPr>
        <p:sp>
          <p:nvSpPr>
            <p:cNvPr id="59" name="TextBox 58">
              <a:extLst>
                <a:ext uri="{FF2B5EF4-FFF2-40B4-BE49-F238E27FC236}">
                  <a16:creationId xmlns:a16="http://schemas.microsoft.com/office/drawing/2014/main" id="{E0FC2F3C-016D-4D5E-95F8-1F6DE1F63516}"/>
                </a:ext>
              </a:extLst>
            </p:cNvPr>
            <p:cNvSpPr txBox="1"/>
            <p:nvPr/>
          </p:nvSpPr>
          <p:spPr>
            <a:xfrm>
              <a:off x="6210999" y="1433695"/>
              <a:ext cx="1457346" cy="262751"/>
            </a:xfrm>
            <a:prstGeom prst="rect">
              <a:avLst/>
            </a:prstGeom>
            <a:noFill/>
          </p:spPr>
          <p:txBody>
            <a:bodyPr wrap="square" rtlCol="0">
              <a:spAutoFit/>
            </a:bodyPr>
            <a:lstStyle/>
            <a:p>
              <a:pPr algn="ctr"/>
              <a:r>
                <a:rPr lang="en-US" altLang="ko-KR" sz="1800" b="1" dirty="0">
                  <a:solidFill>
                    <a:schemeClr val="tx1">
                      <a:lumMod val="75000"/>
                      <a:lumOff val="25000"/>
                    </a:schemeClr>
                  </a:solidFill>
                  <a:latin typeface="TH Sarabun New" panose="020B0500040200020003" pitchFamily="34" charset="-34"/>
                  <a:cs typeface="TH Sarabun New" panose="020B0500040200020003" pitchFamily="34" charset="-34"/>
                </a:rPr>
                <a:t>Your Text  Here</a:t>
              </a:r>
              <a:endParaRPr lang="ko-KR" altLang="en-US" sz="18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60" name="TextBox 59">
              <a:extLst>
                <a:ext uri="{FF2B5EF4-FFF2-40B4-BE49-F238E27FC236}">
                  <a16:creationId xmlns:a16="http://schemas.microsoft.com/office/drawing/2014/main" id="{9355159A-30A8-42D2-A5F3-E511B79E5081}"/>
                </a:ext>
              </a:extLst>
            </p:cNvPr>
            <p:cNvSpPr txBox="1"/>
            <p:nvPr/>
          </p:nvSpPr>
          <p:spPr>
            <a:xfrm>
              <a:off x="6210997" y="1630759"/>
              <a:ext cx="1457346" cy="1642195"/>
            </a:xfrm>
            <a:prstGeom prst="rect">
              <a:avLst/>
            </a:prstGeom>
            <a:noFill/>
          </p:spPr>
          <p:txBody>
            <a:bodyPr wrap="square" rtlCol="0">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  Presentation that is beautifully designed. I hope and I believe that this Template will your Time, Money and Reputation.       </a:t>
              </a:r>
              <a:endParaRPr lang="ko-KR" alt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grpSp>
      <p:grpSp>
        <p:nvGrpSpPr>
          <p:cNvPr id="61" name="Group 60">
            <a:extLst>
              <a:ext uri="{FF2B5EF4-FFF2-40B4-BE49-F238E27FC236}">
                <a16:creationId xmlns:a16="http://schemas.microsoft.com/office/drawing/2014/main" id="{0AC69DA3-93A1-4411-B1EA-3FE5B5F8DF62}"/>
              </a:ext>
            </a:extLst>
          </p:cNvPr>
          <p:cNvGrpSpPr/>
          <p:nvPr/>
        </p:nvGrpSpPr>
        <p:grpSpPr>
          <a:xfrm>
            <a:off x="9751531" y="4189364"/>
            <a:ext cx="1411829" cy="2585323"/>
            <a:chOff x="6210997" y="1433695"/>
            <a:chExt cx="1457348" cy="1839259"/>
          </a:xfrm>
        </p:grpSpPr>
        <p:sp>
          <p:nvSpPr>
            <p:cNvPr id="62" name="TextBox 61">
              <a:extLst>
                <a:ext uri="{FF2B5EF4-FFF2-40B4-BE49-F238E27FC236}">
                  <a16:creationId xmlns:a16="http://schemas.microsoft.com/office/drawing/2014/main" id="{28D3CF93-1B46-4118-AC05-E52C6147AF9D}"/>
                </a:ext>
              </a:extLst>
            </p:cNvPr>
            <p:cNvSpPr txBox="1"/>
            <p:nvPr/>
          </p:nvSpPr>
          <p:spPr>
            <a:xfrm>
              <a:off x="6210999" y="1433695"/>
              <a:ext cx="1457346" cy="262751"/>
            </a:xfrm>
            <a:prstGeom prst="rect">
              <a:avLst/>
            </a:prstGeom>
            <a:noFill/>
          </p:spPr>
          <p:txBody>
            <a:bodyPr wrap="square" rtlCol="0">
              <a:spAutoFit/>
            </a:bodyPr>
            <a:lstStyle/>
            <a:p>
              <a:pPr algn="ctr"/>
              <a:r>
                <a:rPr lang="en-US" altLang="ko-KR" sz="1800" b="1" dirty="0">
                  <a:solidFill>
                    <a:schemeClr val="tx1">
                      <a:lumMod val="75000"/>
                      <a:lumOff val="25000"/>
                    </a:schemeClr>
                  </a:solidFill>
                  <a:latin typeface="TH Sarabun New" panose="020B0500040200020003" pitchFamily="34" charset="-34"/>
                  <a:cs typeface="TH Sarabun New" panose="020B0500040200020003" pitchFamily="34" charset="-34"/>
                </a:rPr>
                <a:t>Your Text  Here</a:t>
              </a:r>
              <a:endParaRPr lang="ko-KR" altLang="en-US" sz="18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63" name="TextBox 62">
              <a:extLst>
                <a:ext uri="{FF2B5EF4-FFF2-40B4-BE49-F238E27FC236}">
                  <a16:creationId xmlns:a16="http://schemas.microsoft.com/office/drawing/2014/main" id="{9B860FDC-E178-48FA-A9B7-16AC68739E7A}"/>
                </a:ext>
              </a:extLst>
            </p:cNvPr>
            <p:cNvSpPr txBox="1"/>
            <p:nvPr/>
          </p:nvSpPr>
          <p:spPr>
            <a:xfrm>
              <a:off x="6210997" y="1630759"/>
              <a:ext cx="1457346" cy="1642195"/>
            </a:xfrm>
            <a:prstGeom prst="rect">
              <a:avLst/>
            </a:prstGeom>
            <a:noFill/>
          </p:spPr>
          <p:txBody>
            <a:bodyPr wrap="square" rtlCol="0">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  Presentation that is beautifully designed. I hope and I believe that this Template will your Time, Money and Reputation.       </a:t>
              </a:r>
              <a:endParaRPr lang="ko-KR" alt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grpSp>
      <p:grpSp>
        <p:nvGrpSpPr>
          <p:cNvPr id="64" name="Group 32">
            <a:extLst>
              <a:ext uri="{FF2B5EF4-FFF2-40B4-BE49-F238E27FC236}">
                <a16:creationId xmlns:a16="http://schemas.microsoft.com/office/drawing/2014/main" id="{05A9060B-2AC5-40BA-9A1E-C41C05D54804}"/>
              </a:ext>
            </a:extLst>
          </p:cNvPr>
          <p:cNvGrpSpPr/>
          <p:nvPr/>
        </p:nvGrpSpPr>
        <p:grpSpPr>
          <a:xfrm>
            <a:off x="8006881" y="4189364"/>
            <a:ext cx="1411829" cy="2585323"/>
            <a:chOff x="6210997" y="1433695"/>
            <a:chExt cx="1457348" cy="1839259"/>
          </a:xfrm>
        </p:grpSpPr>
        <p:sp>
          <p:nvSpPr>
            <p:cNvPr id="65" name="TextBox 64">
              <a:extLst>
                <a:ext uri="{FF2B5EF4-FFF2-40B4-BE49-F238E27FC236}">
                  <a16:creationId xmlns:a16="http://schemas.microsoft.com/office/drawing/2014/main" id="{9F840928-214D-4105-B05F-36A823EDEFF8}"/>
                </a:ext>
              </a:extLst>
            </p:cNvPr>
            <p:cNvSpPr txBox="1"/>
            <p:nvPr/>
          </p:nvSpPr>
          <p:spPr>
            <a:xfrm>
              <a:off x="6210999" y="1433695"/>
              <a:ext cx="1457346" cy="262751"/>
            </a:xfrm>
            <a:prstGeom prst="rect">
              <a:avLst/>
            </a:prstGeom>
            <a:noFill/>
          </p:spPr>
          <p:txBody>
            <a:bodyPr wrap="square" rtlCol="0">
              <a:spAutoFit/>
            </a:bodyPr>
            <a:lstStyle/>
            <a:p>
              <a:pPr algn="ctr"/>
              <a:r>
                <a:rPr lang="en-US" altLang="ko-KR" sz="1800" b="1" dirty="0">
                  <a:solidFill>
                    <a:schemeClr val="tx1">
                      <a:lumMod val="75000"/>
                      <a:lumOff val="25000"/>
                    </a:schemeClr>
                  </a:solidFill>
                  <a:latin typeface="TH Sarabun New" panose="020B0500040200020003" pitchFamily="34" charset="-34"/>
                  <a:cs typeface="TH Sarabun New" panose="020B0500040200020003" pitchFamily="34" charset="-34"/>
                </a:rPr>
                <a:t>Your Text  Here</a:t>
              </a:r>
              <a:endParaRPr lang="ko-KR" altLang="en-US" sz="18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66" name="TextBox 65">
              <a:extLst>
                <a:ext uri="{FF2B5EF4-FFF2-40B4-BE49-F238E27FC236}">
                  <a16:creationId xmlns:a16="http://schemas.microsoft.com/office/drawing/2014/main" id="{6C5C70C8-2A99-4272-9281-750D95130B52}"/>
                </a:ext>
              </a:extLst>
            </p:cNvPr>
            <p:cNvSpPr txBox="1"/>
            <p:nvPr/>
          </p:nvSpPr>
          <p:spPr>
            <a:xfrm>
              <a:off x="6210997" y="1630759"/>
              <a:ext cx="1457346" cy="1642195"/>
            </a:xfrm>
            <a:prstGeom prst="rect">
              <a:avLst/>
            </a:prstGeom>
            <a:noFill/>
          </p:spPr>
          <p:txBody>
            <a:bodyPr wrap="square" rtlCol="0">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  Presentation that is beautifully designed. I hope and I believe that this Template will your Time, Money and Reputation.       </a:t>
              </a:r>
              <a:endParaRPr lang="ko-KR" alt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grpSp>
    </p:spTree>
    <p:extLst>
      <p:ext uri="{BB962C8B-B14F-4D97-AF65-F5344CB8AC3E}">
        <p14:creationId xmlns:p14="http://schemas.microsoft.com/office/powerpoint/2010/main" val="590406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p:cNvGrpSpPr/>
          <p:nvPr/>
        </p:nvGrpSpPr>
        <p:grpSpPr>
          <a:xfrm>
            <a:off x="1034422" y="2000141"/>
            <a:ext cx="2689772" cy="1945293"/>
            <a:chOff x="1034422" y="1736125"/>
            <a:chExt cx="2689772" cy="1945293"/>
          </a:xfrm>
        </p:grpSpPr>
        <p:sp>
          <p:nvSpPr>
            <p:cNvPr id="85" name="Rounded Rectangle 84"/>
            <p:cNvSpPr/>
            <p:nvPr/>
          </p:nvSpPr>
          <p:spPr>
            <a:xfrm>
              <a:off x="1034422" y="1736125"/>
              <a:ext cx="2464450" cy="133116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6" name="Rounded Rectangle 85"/>
            <p:cNvSpPr/>
            <p:nvPr/>
          </p:nvSpPr>
          <p:spPr>
            <a:xfrm>
              <a:off x="1259744" y="2549618"/>
              <a:ext cx="2464450" cy="11318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116" name="Group 115"/>
          <p:cNvGrpSpPr/>
          <p:nvPr/>
        </p:nvGrpSpPr>
        <p:grpSpPr>
          <a:xfrm>
            <a:off x="4753495" y="2000141"/>
            <a:ext cx="2689772" cy="1945293"/>
            <a:chOff x="4753495" y="1678639"/>
            <a:chExt cx="2689772" cy="1945293"/>
          </a:xfrm>
        </p:grpSpPr>
        <p:sp>
          <p:nvSpPr>
            <p:cNvPr id="94" name="Rounded Rectangle 93"/>
            <p:cNvSpPr/>
            <p:nvPr/>
          </p:nvSpPr>
          <p:spPr>
            <a:xfrm>
              <a:off x="4753495" y="1678639"/>
              <a:ext cx="2464450" cy="13311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5" name="Rounded Rectangle 94"/>
            <p:cNvSpPr/>
            <p:nvPr/>
          </p:nvSpPr>
          <p:spPr>
            <a:xfrm>
              <a:off x="4978817" y="2492132"/>
              <a:ext cx="2464450" cy="1131800"/>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117" name="Group 116"/>
          <p:cNvGrpSpPr/>
          <p:nvPr/>
        </p:nvGrpSpPr>
        <p:grpSpPr>
          <a:xfrm>
            <a:off x="8388390" y="2000141"/>
            <a:ext cx="2689772" cy="1945293"/>
            <a:chOff x="8388390" y="1605036"/>
            <a:chExt cx="2689772" cy="1945293"/>
          </a:xfrm>
        </p:grpSpPr>
        <p:sp>
          <p:nvSpPr>
            <p:cNvPr id="103" name="Rounded Rectangle 102"/>
            <p:cNvSpPr/>
            <p:nvPr/>
          </p:nvSpPr>
          <p:spPr>
            <a:xfrm>
              <a:off x="8388390" y="1605036"/>
              <a:ext cx="2464450" cy="133116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dirty="0"/>
            </a:p>
          </p:txBody>
        </p:sp>
        <p:sp>
          <p:nvSpPr>
            <p:cNvPr id="104" name="Rounded Rectangle 103"/>
            <p:cNvSpPr/>
            <p:nvPr/>
          </p:nvSpPr>
          <p:spPr>
            <a:xfrm>
              <a:off x="8613712" y="2418529"/>
              <a:ext cx="2464450" cy="113180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111" name="Right Arrow 110"/>
          <p:cNvSpPr/>
          <p:nvPr/>
        </p:nvSpPr>
        <p:spPr>
          <a:xfrm>
            <a:off x="3961675" y="2423407"/>
            <a:ext cx="554339" cy="48463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2" name="Right Arrow 111"/>
          <p:cNvSpPr/>
          <p:nvPr/>
        </p:nvSpPr>
        <p:spPr>
          <a:xfrm>
            <a:off x="7637097" y="2401378"/>
            <a:ext cx="554339" cy="484632"/>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 name="Rounded Rectangle 112"/>
          <p:cNvSpPr/>
          <p:nvPr/>
        </p:nvSpPr>
        <p:spPr>
          <a:xfrm>
            <a:off x="2030817" y="4659645"/>
            <a:ext cx="8676167" cy="1220159"/>
          </a:xfrm>
          <a:prstGeom prst="roundRect">
            <a:avLst>
              <a:gd name="adj" fmla="val 32702"/>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4" name="TextBox 113"/>
          <p:cNvSpPr txBox="1"/>
          <p:nvPr/>
        </p:nvSpPr>
        <p:spPr>
          <a:xfrm>
            <a:off x="2509282" y="4803633"/>
            <a:ext cx="7792392" cy="923330"/>
          </a:xfrm>
          <a:prstGeom prst="rect">
            <a:avLst/>
          </a:prstGeom>
          <a:noFill/>
        </p:spPr>
        <p:txBody>
          <a:bodyPr wrap="square" rtlCol="0">
            <a:spAutoFit/>
          </a:bodyPr>
          <a:lstStyle/>
          <a:p>
            <a:pPr algn="ctr"/>
            <a:r>
              <a:rPr lang="en-US" altLang="ko-KR" sz="1800" dirty="0">
                <a:solidFill>
                  <a:schemeClr val="tx1">
                    <a:lumMod val="75000"/>
                    <a:lumOff val="25000"/>
                  </a:schemeClr>
                </a:solidFill>
                <a:latin typeface="TH Sarabun New" panose="020B0500040200020003" pitchFamily="34" charset="-34"/>
                <a:cs typeface="TH Sarabun New" panose="020B0500040200020003" pitchFamily="34" charset="-34"/>
              </a:rPr>
              <a:t>You can simply impress your audience and add a unique. This PowerPoint Template has clean and neutral design that can be adapted to any content and meets various market segments. This PowerPoint Template has clean and neutral design that can be adapted to any content and meets various market segments.  </a:t>
            </a:r>
          </a:p>
        </p:txBody>
      </p:sp>
      <p:sp>
        <p:nvSpPr>
          <p:cNvPr id="118" name="Title 1"/>
          <p:cNvSpPr>
            <a:spLocks noGrp="1"/>
          </p:cNvSpPr>
          <p:nvPr>
            <p:ph type="title"/>
          </p:nvPr>
        </p:nvSpPr>
        <p:spPr>
          <a:xfrm>
            <a:off x="800100" y="387054"/>
            <a:ext cx="10515600" cy="796925"/>
          </a:xfrm>
        </p:spPr>
        <p:txBody>
          <a:bodyPr/>
          <a:lstStyle/>
          <a:p>
            <a:pPr algn="ctr"/>
            <a:r>
              <a:rPr lang="en-US" dirty="0"/>
              <a:t>Click to add tile</a:t>
            </a:r>
            <a:endParaRPr lang="th-TH" dirty="0"/>
          </a:p>
        </p:txBody>
      </p:sp>
      <p:sp>
        <p:nvSpPr>
          <p:cNvPr id="119" name="Title 1"/>
          <p:cNvSpPr txBox="1">
            <a:spLocks/>
          </p:cNvSpPr>
          <p:nvPr/>
        </p:nvSpPr>
        <p:spPr>
          <a:xfrm>
            <a:off x="978776" y="1183979"/>
            <a:ext cx="10515600" cy="796925"/>
          </a:xfrm>
          <a:prstGeom prst="rect">
            <a:avLst/>
          </a:prstGeom>
        </p:spPr>
        <p:txBody>
          <a:bodyPr/>
          <a:lstStyle>
            <a:lvl1pPr algn="ctr" defTabSz="685800" rtl="0" eaLnBrk="1" latinLnBrk="0" hangingPunct="1">
              <a:lnSpc>
                <a:spcPct val="90000"/>
              </a:lnSpc>
              <a:spcBef>
                <a:spcPct val="0"/>
              </a:spcBef>
              <a:buNone/>
              <a:defRPr sz="4400" b="1" kern="1200">
                <a:solidFill>
                  <a:srgbClr val="002060"/>
                </a:solidFill>
                <a:latin typeface="TH Sarabun New" panose="020B0500040200020003" pitchFamily="34" charset="-34"/>
                <a:ea typeface="+mj-ea"/>
                <a:cs typeface="TH Sarabun New" panose="020B0500040200020003" pitchFamily="34" charset="-34"/>
              </a:defRPr>
            </a:lvl1pPr>
          </a:lstStyle>
          <a:p>
            <a:r>
              <a:rPr lang="en-US" sz="3600" dirty="0" smtClean="0">
                <a:solidFill>
                  <a:schemeClr val="tx1">
                    <a:lumMod val="65000"/>
                    <a:lumOff val="35000"/>
                  </a:schemeClr>
                </a:solidFill>
              </a:rPr>
              <a:t>Click to add </a:t>
            </a:r>
            <a:r>
              <a:rPr lang="en-US" altLang="ko-KR" sz="3600" dirty="0" smtClean="0">
                <a:solidFill>
                  <a:schemeClr val="tx1">
                    <a:lumMod val="65000"/>
                    <a:lumOff val="35000"/>
                  </a:schemeClr>
                </a:solidFill>
                <a:cs typeface="Arial" pitchFamily="34" charset="0"/>
              </a:rPr>
              <a:t>Subtitle </a:t>
            </a:r>
            <a:r>
              <a:rPr lang="en-US" altLang="ko-KR" sz="3600" dirty="0">
                <a:solidFill>
                  <a:schemeClr val="tx1">
                    <a:lumMod val="65000"/>
                    <a:lumOff val="35000"/>
                  </a:schemeClr>
                </a:solidFill>
                <a:cs typeface="Arial" pitchFamily="34" charset="0"/>
              </a:rPr>
              <a:t>of Your Presentation</a:t>
            </a:r>
            <a:endParaRPr lang="th-TH" sz="3600" dirty="0">
              <a:solidFill>
                <a:schemeClr val="tx1">
                  <a:lumMod val="65000"/>
                  <a:lumOff val="35000"/>
                </a:schemeClr>
              </a:solidFill>
            </a:endParaRPr>
          </a:p>
        </p:txBody>
      </p:sp>
      <p:sp>
        <p:nvSpPr>
          <p:cNvPr id="120" name="TextBox 119"/>
          <p:cNvSpPr txBox="1"/>
          <p:nvPr/>
        </p:nvSpPr>
        <p:spPr>
          <a:xfrm>
            <a:off x="1342311" y="2429170"/>
            <a:ext cx="2027552" cy="400110"/>
          </a:xfrm>
          <a:prstGeom prst="rect">
            <a:avLst/>
          </a:prstGeom>
          <a:noFill/>
        </p:spPr>
        <p:txBody>
          <a:bodyPr wrap="square" rtlCol="0">
            <a:spAutoFit/>
          </a:bodyPr>
          <a:lstStyle/>
          <a:p>
            <a:pPr marL="171450" indent="-171450">
              <a:buFont typeface="Wingdings" pitchFamily="2" charset="2"/>
              <a:buChar char="v"/>
            </a:pPr>
            <a:r>
              <a:rPr lang="en-US" altLang="ko-KR" sz="2000" dirty="0">
                <a:solidFill>
                  <a:schemeClr val="bg1"/>
                </a:solidFill>
                <a:latin typeface="TH Sarabun New" panose="020B0500040200020003" pitchFamily="34" charset="-34"/>
                <a:cs typeface="TH Sarabun New" panose="020B0500040200020003" pitchFamily="34" charset="-34"/>
              </a:rPr>
              <a:t>Simple PowerPoint</a:t>
            </a:r>
            <a:endParaRPr lang="ko-KR" altLang="en-US" sz="2000" dirty="0">
              <a:solidFill>
                <a:schemeClr val="bg1"/>
              </a:solidFill>
              <a:latin typeface="TH Sarabun New" panose="020B0500040200020003" pitchFamily="34" charset="-34"/>
              <a:cs typeface="TH Sarabun New" panose="020B0500040200020003" pitchFamily="34" charset="-34"/>
            </a:endParaRPr>
          </a:p>
        </p:txBody>
      </p:sp>
      <p:sp>
        <p:nvSpPr>
          <p:cNvPr id="121" name="TextBox 120"/>
          <p:cNvSpPr txBox="1"/>
          <p:nvPr/>
        </p:nvSpPr>
        <p:spPr>
          <a:xfrm>
            <a:off x="1338230" y="2078064"/>
            <a:ext cx="2032289" cy="400110"/>
          </a:xfrm>
          <a:prstGeom prst="rect">
            <a:avLst/>
          </a:prstGeom>
          <a:noFill/>
        </p:spPr>
        <p:txBody>
          <a:bodyPr wrap="square" rtlCol="0">
            <a:spAutoFit/>
          </a:bodyPr>
          <a:lstStyle/>
          <a:p>
            <a:r>
              <a:rPr lang="en-US" altLang="ko-KR" sz="2000" b="1" dirty="0">
                <a:solidFill>
                  <a:schemeClr val="bg1"/>
                </a:solidFill>
                <a:latin typeface="TH Sarabun New" panose="020B0500040200020003" pitchFamily="34" charset="-34"/>
                <a:cs typeface="TH Sarabun New" panose="020B0500040200020003" pitchFamily="34" charset="-34"/>
              </a:rPr>
              <a:t>Your Text Here</a:t>
            </a:r>
            <a:endParaRPr lang="ko-KR" altLang="en-US" sz="2000" b="1" dirty="0">
              <a:solidFill>
                <a:schemeClr val="bg1"/>
              </a:solidFill>
              <a:latin typeface="TH Sarabun New" panose="020B0500040200020003" pitchFamily="34" charset="-34"/>
              <a:cs typeface="TH Sarabun New" panose="020B0500040200020003" pitchFamily="34" charset="-34"/>
            </a:endParaRPr>
          </a:p>
        </p:txBody>
      </p:sp>
      <p:sp>
        <p:nvSpPr>
          <p:cNvPr id="122" name="Text Placeholder 12"/>
          <p:cNvSpPr txBox="1">
            <a:spLocks/>
          </p:cNvSpPr>
          <p:nvPr/>
        </p:nvSpPr>
        <p:spPr>
          <a:xfrm>
            <a:off x="1599518" y="3267485"/>
            <a:ext cx="1684444" cy="67794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Easy to change colors, photos and Text.</a:t>
            </a:r>
            <a:endParaRPr 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123" name="Text Placeholder 13"/>
          <p:cNvSpPr txBox="1">
            <a:spLocks/>
          </p:cNvSpPr>
          <p:nvPr/>
        </p:nvSpPr>
        <p:spPr>
          <a:xfrm>
            <a:off x="1599518" y="2974690"/>
            <a:ext cx="1684444"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tx1">
                    <a:lumMod val="75000"/>
                    <a:lumOff val="25000"/>
                  </a:schemeClr>
                </a:solidFill>
                <a:latin typeface="TH Sarabun New" panose="020B0500040200020003" pitchFamily="34" charset="-34"/>
                <a:cs typeface="TH Sarabun New" panose="020B0500040200020003" pitchFamily="34" charset="-34"/>
              </a:rPr>
              <a:t>Contents Here</a:t>
            </a:r>
          </a:p>
        </p:txBody>
      </p:sp>
      <p:sp>
        <p:nvSpPr>
          <p:cNvPr id="127" name="TextBox 126"/>
          <p:cNvSpPr txBox="1"/>
          <p:nvPr/>
        </p:nvSpPr>
        <p:spPr>
          <a:xfrm>
            <a:off x="5136327" y="2450529"/>
            <a:ext cx="2027552" cy="400110"/>
          </a:xfrm>
          <a:prstGeom prst="rect">
            <a:avLst/>
          </a:prstGeom>
          <a:noFill/>
        </p:spPr>
        <p:txBody>
          <a:bodyPr wrap="square" rtlCol="0">
            <a:spAutoFit/>
          </a:bodyPr>
          <a:lstStyle/>
          <a:p>
            <a:pPr marL="171450" indent="-171450">
              <a:buFont typeface="Wingdings" pitchFamily="2" charset="2"/>
              <a:buChar char="v"/>
            </a:pPr>
            <a:r>
              <a:rPr lang="en-US" altLang="ko-KR" sz="2000" dirty="0">
                <a:solidFill>
                  <a:schemeClr val="bg1"/>
                </a:solidFill>
                <a:latin typeface="TH Sarabun New" panose="020B0500040200020003" pitchFamily="34" charset="-34"/>
                <a:cs typeface="TH Sarabun New" panose="020B0500040200020003" pitchFamily="34" charset="-34"/>
              </a:rPr>
              <a:t>Simple PowerPoint</a:t>
            </a:r>
            <a:endParaRPr lang="ko-KR" altLang="en-US" sz="2000" dirty="0">
              <a:solidFill>
                <a:schemeClr val="bg1"/>
              </a:solidFill>
              <a:latin typeface="TH Sarabun New" panose="020B0500040200020003" pitchFamily="34" charset="-34"/>
              <a:cs typeface="TH Sarabun New" panose="020B0500040200020003" pitchFamily="34" charset="-34"/>
            </a:endParaRPr>
          </a:p>
        </p:txBody>
      </p:sp>
      <p:sp>
        <p:nvSpPr>
          <p:cNvPr id="128" name="TextBox 127"/>
          <p:cNvSpPr txBox="1"/>
          <p:nvPr/>
        </p:nvSpPr>
        <p:spPr>
          <a:xfrm>
            <a:off x="5132246" y="2099423"/>
            <a:ext cx="2032289" cy="400110"/>
          </a:xfrm>
          <a:prstGeom prst="rect">
            <a:avLst/>
          </a:prstGeom>
          <a:noFill/>
        </p:spPr>
        <p:txBody>
          <a:bodyPr wrap="square" rtlCol="0">
            <a:spAutoFit/>
          </a:bodyPr>
          <a:lstStyle/>
          <a:p>
            <a:r>
              <a:rPr lang="en-US" altLang="ko-KR" sz="2000" b="1" dirty="0">
                <a:solidFill>
                  <a:schemeClr val="bg1"/>
                </a:solidFill>
                <a:latin typeface="TH Sarabun New" panose="020B0500040200020003" pitchFamily="34" charset="-34"/>
                <a:cs typeface="TH Sarabun New" panose="020B0500040200020003" pitchFamily="34" charset="-34"/>
              </a:rPr>
              <a:t>Your Text Here</a:t>
            </a:r>
            <a:endParaRPr lang="ko-KR" altLang="en-US" sz="2000" b="1" dirty="0">
              <a:solidFill>
                <a:schemeClr val="bg1"/>
              </a:solidFill>
              <a:latin typeface="TH Sarabun New" panose="020B0500040200020003" pitchFamily="34" charset="-34"/>
              <a:cs typeface="TH Sarabun New" panose="020B0500040200020003" pitchFamily="34" charset="-34"/>
            </a:endParaRPr>
          </a:p>
        </p:txBody>
      </p:sp>
      <p:sp>
        <p:nvSpPr>
          <p:cNvPr id="129" name="TextBox 128"/>
          <p:cNvSpPr txBox="1"/>
          <p:nvPr/>
        </p:nvSpPr>
        <p:spPr>
          <a:xfrm>
            <a:off x="8619024" y="2420516"/>
            <a:ext cx="2027552" cy="400110"/>
          </a:xfrm>
          <a:prstGeom prst="rect">
            <a:avLst/>
          </a:prstGeom>
          <a:noFill/>
        </p:spPr>
        <p:txBody>
          <a:bodyPr wrap="square" rtlCol="0">
            <a:spAutoFit/>
          </a:bodyPr>
          <a:lstStyle/>
          <a:p>
            <a:pPr marL="171450" indent="-171450">
              <a:buFont typeface="Wingdings" pitchFamily="2" charset="2"/>
              <a:buChar char="v"/>
            </a:pPr>
            <a:r>
              <a:rPr lang="en-US" altLang="ko-KR" sz="2000" dirty="0">
                <a:solidFill>
                  <a:schemeClr val="bg1"/>
                </a:solidFill>
                <a:latin typeface="TH Sarabun New" panose="020B0500040200020003" pitchFamily="34" charset="-34"/>
                <a:cs typeface="TH Sarabun New" panose="020B0500040200020003" pitchFamily="34" charset="-34"/>
              </a:rPr>
              <a:t>Simple PowerPoint</a:t>
            </a:r>
            <a:endParaRPr lang="ko-KR" altLang="en-US" sz="2000" dirty="0">
              <a:solidFill>
                <a:schemeClr val="bg1"/>
              </a:solidFill>
              <a:latin typeface="TH Sarabun New" panose="020B0500040200020003" pitchFamily="34" charset="-34"/>
              <a:cs typeface="TH Sarabun New" panose="020B0500040200020003" pitchFamily="34" charset="-34"/>
            </a:endParaRPr>
          </a:p>
        </p:txBody>
      </p:sp>
      <p:sp>
        <p:nvSpPr>
          <p:cNvPr id="130" name="TextBox 129"/>
          <p:cNvSpPr txBox="1"/>
          <p:nvPr/>
        </p:nvSpPr>
        <p:spPr>
          <a:xfrm>
            <a:off x="8614943" y="2069410"/>
            <a:ext cx="2032289" cy="400110"/>
          </a:xfrm>
          <a:prstGeom prst="rect">
            <a:avLst/>
          </a:prstGeom>
          <a:noFill/>
        </p:spPr>
        <p:txBody>
          <a:bodyPr wrap="square" rtlCol="0">
            <a:spAutoFit/>
          </a:bodyPr>
          <a:lstStyle/>
          <a:p>
            <a:r>
              <a:rPr lang="en-US" altLang="ko-KR" sz="2000" b="1" dirty="0">
                <a:solidFill>
                  <a:schemeClr val="bg1"/>
                </a:solidFill>
                <a:latin typeface="TH Sarabun New" panose="020B0500040200020003" pitchFamily="34" charset="-34"/>
                <a:cs typeface="TH Sarabun New" panose="020B0500040200020003" pitchFamily="34" charset="-34"/>
              </a:rPr>
              <a:t>Your Text Here</a:t>
            </a:r>
            <a:endParaRPr lang="ko-KR" altLang="en-US" sz="2000" b="1" dirty="0">
              <a:solidFill>
                <a:schemeClr val="bg1"/>
              </a:solidFill>
              <a:latin typeface="TH Sarabun New" panose="020B0500040200020003" pitchFamily="34" charset="-34"/>
              <a:cs typeface="TH Sarabun New" panose="020B0500040200020003" pitchFamily="34" charset="-34"/>
            </a:endParaRPr>
          </a:p>
        </p:txBody>
      </p:sp>
      <p:sp>
        <p:nvSpPr>
          <p:cNvPr id="131" name="Text Placeholder 12"/>
          <p:cNvSpPr txBox="1">
            <a:spLocks/>
          </p:cNvSpPr>
          <p:nvPr/>
        </p:nvSpPr>
        <p:spPr>
          <a:xfrm>
            <a:off x="5448660" y="3234900"/>
            <a:ext cx="1684444" cy="67794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Easy to change colors, photos and Text.</a:t>
            </a:r>
            <a:endParaRPr 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132" name="Text Placeholder 13"/>
          <p:cNvSpPr txBox="1">
            <a:spLocks/>
          </p:cNvSpPr>
          <p:nvPr/>
        </p:nvSpPr>
        <p:spPr>
          <a:xfrm>
            <a:off x="5448660" y="2942105"/>
            <a:ext cx="1684444"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tx1">
                    <a:lumMod val="75000"/>
                    <a:lumOff val="25000"/>
                  </a:schemeClr>
                </a:solidFill>
                <a:latin typeface="TH Sarabun New" panose="020B0500040200020003" pitchFamily="34" charset="-34"/>
                <a:cs typeface="TH Sarabun New" panose="020B0500040200020003" pitchFamily="34" charset="-34"/>
              </a:rPr>
              <a:t>Contents Here</a:t>
            </a:r>
          </a:p>
        </p:txBody>
      </p:sp>
      <p:sp>
        <p:nvSpPr>
          <p:cNvPr id="133" name="Text Placeholder 12"/>
          <p:cNvSpPr txBox="1">
            <a:spLocks/>
          </p:cNvSpPr>
          <p:nvPr/>
        </p:nvSpPr>
        <p:spPr>
          <a:xfrm>
            <a:off x="9042748" y="3195862"/>
            <a:ext cx="1684444" cy="67794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Easy to change colors, photos and Text.</a:t>
            </a:r>
            <a:endParaRPr 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134" name="Text Placeholder 13"/>
          <p:cNvSpPr txBox="1">
            <a:spLocks/>
          </p:cNvSpPr>
          <p:nvPr/>
        </p:nvSpPr>
        <p:spPr>
          <a:xfrm>
            <a:off x="9042748" y="2903067"/>
            <a:ext cx="1684444"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tx1">
                    <a:lumMod val="75000"/>
                    <a:lumOff val="25000"/>
                  </a:schemeClr>
                </a:solidFill>
                <a:latin typeface="TH Sarabun New" panose="020B0500040200020003" pitchFamily="34" charset="-34"/>
                <a:cs typeface="TH Sarabun New" panose="020B0500040200020003" pitchFamily="34" charset="-34"/>
              </a:rPr>
              <a:t>Contents Here</a:t>
            </a:r>
          </a:p>
        </p:txBody>
      </p:sp>
    </p:spTree>
    <p:extLst>
      <p:ext uri="{BB962C8B-B14F-4D97-AF65-F5344CB8AC3E}">
        <p14:creationId xmlns:p14="http://schemas.microsoft.com/office/powerpoint/2010/main" val="1975613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AutoShape 12"/>
          <p:cNvSpPr>
            <a:spLocks noChangeArrowheads="1"/>
          </p:cNvSpPr>
          <p:nvPr/>
        </p:nvSpPr>
        <p:spPr bwMode="auto">
          <a:xfrm>
            <a:off x="0" y="3253563"/>
            <a:ext cx="12202068" cy="1541720"/>
          </a:xfrm>
          <a:prstGeom prst="rightArrow">
            <a:avLst>
              <a:gd name="adj1" fmla="val 45285"/>
              <a:gd name="adj2" fmla="val 66228"/>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 name="Oval 60"/>
          <p:cNvSpPr/>
          <p:nvPr/>
        </p:nvSpPr>
        <p:spPr>
          <a:xfrm>
            <a:off x="740658" y="3377347"/>
            <a:ext cx="1301613" cy="1301613"/>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66" name="Oval 65"/>
          <p:cNvSpPr/>
          <p:nvPr/>
        </p:nvSpPr>
        <p:spPr>
          <a:xfrm>
            <a:off x="3079872" y="3373454"/>
            <a:ext cx="1301613" cy="1301613"/>
          </a:xfrm>
          <a:prstGeom prst="ellipse">
            <a:avLst/>
          </a:prstGeom>
          <a:solidFill>
            <a:schemeClr val="bg1"/>
          </a:solidFill>
          <a:ln w="762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67" name="Oval 66"/>
          <p:cNvSpPr/>
          <p:nvPr/>
        </p:nvSpPr>
        <p:spPr>
          <a:xfrm>
            <a:off x="5219516" y="3373454"/>
            <a:ext cx="1301613" cy="1301613"/>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68" name="Oval 67"/>
          <p:cNvSpPr/>
          <p:nvPr/>
        </p:nvSpPr>
        <p:spPr>
          <a:xfrm>
            <a:off x="7155478" y="3377347"/>
            <a:ext cx="1301613" cy="1301613"/>
          </a:xfrm>
          <a:prstGeom prst="ellipse">
            <a:avLst/>
          </a:prstGeom>
          <a:solidFill>
            <a:schemeClr val="bg1"/>
          </a:solidFill>
          <a:ln w="762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69" name="직사각형 113"/>
          <p:cNvSpPr>
            <a:spLocks noChangeArrowheads="1"/>
          </p:cNvSpPr>
          <p:nvPr/>
        </p:nvSpPr>
        <p:spPr bwMode="auto">
          <a:xfrm>
            <a:off x="900485" y="3785284"/>
            <a:ext cx="875057" cy="461665"/>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latinLnBrk="0"/>
            <a:r>
              <a:rPr lang="en-US" altLang="ko-KR" sz="2400" b="1" dirty="0">
                <a:solidFill>
                  <a:schemeClr val="tx1">
                    <a:lumMod val="75000"/>
                    <a:lumOff val="25000"/>
                  </a:schemeClr>
                </a:solidFill>
                <a:latin typeface="TH Sarabun New" panose="020B0500040200020003" pitchFamily="34" charset="-34"/>
                <a:cs typeface="TH Sarabun New" panose="020B0500040200020003" pitchFamily="34" charset="-34"/>
              </a:rPr>
              <a:t>2015</a:t>
            </a:r>
            <a:endParaRPr lang="ko-KR" altLang="en-US" sz="24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70" name="TextBox 69"/>
          <p:cNvSpPr txBox="1"/>
          <p:nvPr/>
        </p:nvSpPr>
        <p:spPr>
          <a:xfrm>
            <a:off x="3298404" y="3781391"/>
            <a:ext cx="888150" cy="461665"/>
          </a:xfrm>
          <a:prstGeom prst="rect">
            <a:avLst/>
          </a:prstGeom>
          <a:noFill/>
        </p:spPr>
        <p:txBody>
          <a:bodyPr wrap="square" rtlCol="0">
            <a:spAutoFit/>
          </a:bodyPr>
          <a:lstStyle/>
          <a:p>
            <a:pPr algn="ctr"/>
            <a:r>
              <a:rPr lang="en-US" altLang="ko-KR" sz="2400" b="1" dirty="0">
                <a:solidFill>
                  <a:schemeClr val="tx1">
                    <a:lumMod val="75000"/>
                    <a:lumOff val="25000"/>
                  </a:schemeClr>
                </a:solidFill>
                <a:latin typeface="TH Sarabun New" panose="020B0500040200020003" pitchFamily="34" charset="-34"/>
                <a:cs typeface="TH Sarabun New" panose="020B0500040200020003" pitchFamily="34" charset="-34"/>
              </a:rPr>
              <a:t>2016</a:t>
            </a:r>
            <a:endParaRPr lang="ko-KR" altLang="en-US" sz="24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71" name="TextBox 70"/>
          <p:cNvSpPr txBox="1"/>
          <p:nvPr/>
        </p:nvSpPr>
        <p:spPr>
          <a:xfrm>
            <a:off x="5430094" y="3785284"/>
            <a:ext cx="888150" cy="461665"/>
          </a:xfrm>
          <a:prstGeom prst="rect">
            <a:avLst/>
          </a:prstGeom>
          <a:noFill/>
        </p:spPr>
        <p:txBody>
          <a:bodyPr wrap="square" rtlCol="0">
            <a:spAutoFit/>
          </a:bodyPr>
          <a:lstStyle/>
          <a:p>
            <a:pPr algn="ctr"/>
            <a:r>
              <a:rPr lang="en-US" altLang="ko-KR" sz="2400" b="1" dirty="0">
                <a:solidFill>
                  <a:schemeClr val="tx1">
                    <a:lumMod val="75000"/>
                    <a:lumOff val="25000"/>
                  </a:schemeClr>
                </a:solidFill>
                <a:latin typeface="TH Sarabun New" panose="020B0500040200020003" pitchFamily="34" charset="-34"/>
                <a:cs typeface="TH Sarabun New" panose="020B0500040200020003" pitchFamily="34" charset="-34"/>
              </a:rPr>
              <a:t>2017</a:t>
            </a:r>
            <a:endParaRPr lang="ko-KR" altLang="en-US" sz="24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72" name="TextBox 71"/>
          <p:cNvSpPr txBox="1"/>
          <p:nvPr/>
        </p:nvSpPr>
        <p:spPr>
          <a:xfrm>
            <a:off x="7366056" y="3793070"/>
            <a:ext cx="888150" cy="461665"/>
          </a:xfrm>
          <a:prstGeom prst="rect">
            <a:avLst/>
          </a:prstGeom>
          <a:noFill/>
        </p:spPr>
        <p:txBody>
          <a:bodyPr wrap="square" rtlCol="0">
            <a:spAutoFit/>
          </a:bodyPr>
          <a:lstStyle/>
          <a:p>
            <a:pPr algn="ctr"/>
            <a:r>
              <a:rPr lang="en-US" altLang="ko-KR" sz="2400" b="1" dirty="0">
                <a:solidFill>
                  <a:schemeClr val="tx1">
                    <a:lumMod val="75000"/>
                    <a:lumOff val="25000"/>
                  </a:schemeClr>
                </a:solidFill>
                <a:latin typeface="TH Sarabun New" panose="020B0500040200020003" pitchFamily="34" charset="-34"/>
                <a:cs typeface="TH Sarabun New" panose="020B0500040200020003" pitchFamily="34" charset="-34"/>
              </a:rPr>
              <a:t>2018</a:t>
            </a:r>
            <a:endParaRPr lang="ko-KR" altLang="en-US" sz="24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63" name="Oval 62"/>
          <p:cNvSpPr/>
          <p:nvPr/>
        </p:nvSpPr>
        <p:spPr>
          <a:xfrm>
            <a:off x="8977079" y="3217483"/>
            <a:ext cx="1581231" cy="1581231"/>
          </a:xfrm>
          <a:prstGeom prst="ellips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Oval 63"/>
          <p:cNvSpPr/>
          <p:nvPr/>
        </p:nvSpPr>
        <p:spPr>
          <a:xfrm>
            <a:off x="9116888" y="3357292"/>
            <a:ext cx="1301612" cy="130161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p>
        </p:txBody>
      </p:sp>
      <p:sp>
        <p:nvSpPr>
          <p:cNvPr id="65" name="TextBox 64"/>
          <p:cNvSpPr txBox="1"/>
          <p:nvPr/>
        </p:nvSpPr>
        <p:spPr>
          <a:xfrm>
            <a:off x="9143037" y="3719835"/>
            <a:ext cx="1180754" cy="584775"/>
          </a:xfrm>
          <a:prstGeom prst="rect">
            <a:avLst/>
          </a:prstGeom>
          <a:noFill/>
        </p:spPr>
        <p:txBody>
          <a:bodyPr wrap="square" rtlCol="0">
            <a:spAutoFit/>
          </a:bodyPr>
          <a:lstStyle/>
          <a:p>
            <a:pPr algn="ctr"/>
            <a:r>
              <a:rPr lang="en-US" altLang="ko-KR" sz="3200" b="1" dirty="0">
                <a:solidFill>
                  <a:schemeClr val="bg1"/>
                </a:solidFill>
                <a:latin typeface="TH Sarabun New" panose="020B0500040200020003" pitchFamily="34" charset="-34"/>
                <a:cs typeface="TH Sarabun New" panose="020B0500040200020003" pitchFamily="34" charset="-34"/>
              </a:rPr>
              <a:t>2019</a:t>
            </a:r>
            <a:endParaRPr lang="ko-KR" altLang="en-US" sz="3200" b="1" dirty="0">
              <a:solidFill>
                <a:schemeClr val="bg1"/>
              </a:solidFill>
              <a:latin typeface="TH Sarabun New" panose="020B0500040200020003" pitchFamily="34" charset="-34"/>
              <a:cs typeface="TH Sarabun New" panose="020B0500040200020003" pitchFamily="34" charset="-34"/>
            </a:endParaRPr>
          </a:p>
        </p:txBody>
      </p:sp>
      <p:grpSp>
        <p:nvGrpSpPr>
          <p:cNvPr id="82" name="Group 81"/>
          <p:cNvGrpSpPr/>
          <p:nvPr/>
        </p:nvGrpSpPr>
        <p:grpSpPr>
          <a:xfrm>
            <a:off x="2993241" y="5036973"/>
            <a:ext cx="1602613" cy="1169551"/>
            <a:chOff x="3017095" y="4485660"/>
            <a:chExt cx="1602613" cy="1169551"/>
          </a:xfrm>
        </p:grpSpPr>
        <p:sp>
          <p:nvSpPr>
            <p:cNvPr id="74" name="TextBox 73"/>
            <p:cNvSpPr txBox="1"/>
            <p:nvPr/>
          </p:nvSpPr>
          <p:spPr>
            <a:xfrm>
              <a:off x="3093017" y="4485660"/>
              <a:ext cx="1450768" cy="369332"/>
            </a:xfrm>
            <a:prstGeom prst="rect">
              <a:avLst/>
            </a:prstGeom>
            <a:noFill/>
          </p:spPr>
          <p:txBody>
            <a:bodyPr wrap="square" rtlCol="0">
              <a:spAutoFit/>
            </a:bodyPr>
            <a:lstStyle/>
            <a:p>
              <a:pPr algn="ctr"/>
              <a:r>
                <a:rPr lang="en-US" altLang="ko-KR" sz="1800" b="1" dirty="0">
                  <a:solidFill>
                    <a:schemeClr val="tx1">
                      <a:lumMod val="75000"/>
                      <a:lumOff val="25000"/>
                    </a:schemeClr>
                  </a:solidFill>
                  <a:latin typeface="TH Sarabun New" panose="020B0500040200020003" pitchFamily="34" charset="-34"/>
                  <a:cs typeface="TH Sarabun New" panose="020B0500040200020003" pitchFamily="34" charset="-34"/>
                </a:rPr>
                <a:t>Your Text  Here</a:t>
              </a:r>
              <a:endParaRPr lang="ko-KR" altLang="en-US" sz="18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75" name="TextBox 74"/>
            <p:cNvSpPr txBox="1"/>
            <p:nvPr/>
          </p:nvSpPr>
          <p:spPr>
            <a:xfrm>
              <a:off x="3017095" y="4824214"/>
              <a:ext cx="1602613" cy="830997"/>
            </a:xfrm>
            <a:prstGeom prst="rect">
              <a:avLst/>
            </a:prstGeom>
            <a:noFill/>
          </p:spPr>
          <p:txBody>
            <a:bodyPr wrap="square" rtlCol="0">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You can simply impress your audience and add a unique zing. </a:t>
              </a:r>
              <a:endParaRPr lang="ko-KR" alt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grpSp>
      <p:grpSp>
        <p:nvGrpSpPr>
          <p:cNvPr id="83" name="Group 82"/>
          <p:cNvGrpSpPr/>
          <p:nvPr/>
        </p:nvGrpSpPr>
        <p:grpSpPr>
          <a:xfrm>
            <a:off x="7079556" y="5036973"/>
            <a:ext cx="1602613" cy="1169551"/>
            <a:chOff x="7079556" y="4484080"/>
            <a:chExt cx="1602613" cy="1169551"/>
          </a:xfrm>
        </p:grpSpPr>
        <p:sp>
          <p:nvSpPr>
            <p:cNvPr id="76" name="TextBox 75"/>
            <p:cNvSpPr txBox="1"/>
            <p:nvPr/>
          </p:nvSpPr>
          <p:spPr>
            <a:xfrm>
              <a:off x="7155478" y="4484080"/>
              <a:ext cx="1450768" cy="369332"/>
            </a:xfrm>
            <a:prstGeom prst="rect">
              <a:avLst/>
            </a:prstGeom>
            <a:noFill/>
          </p:spPr>
          <p:txBody>
            <a:bodyPr wrap="square" rtlCol="0">
              <a:spAutoFit/>
            </a:bodyPr>
            <a:lstStyle/>
            <a:p>
              <a:pPr algn="ctr"/>
              <a:r>
                <a:rPr lang="en-US" altLang="ko-KR" sz="1800" b="1" dirty="0">
                  <a:solidFill>
                    <a:schemeClr val="tx1">
                      <a:lumMod val="75000"/>
                      <a:lumOff val="25000"/>
                    </a:schemeClr>
                  </a:solidFill>
                  <a:latin typeface="TH Sarabun New" panose="020B0500040200020003" pitchFamily="34" charset="-34"/>
                  <a:cs typeface="TH Sarabun New" panose="020B0500040200020003" pitchFamily="34" charset="-34"/>
                </a:rPr>
                <a:t>Your Text  Here</a:t>
              </a:r>
              <a:endParaRPr lang="ko-KR" altLang="en-US" sz="18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77" name="TextBox 76"/>
            <p:cNvSpPr txBox="1"/>
            <p:nvPr/>
          </p:nvSpPr>
          <p:spPr>
            <a:xfrm>
              <a:off x="7079556" y="4822634"/>
              <a:ext cx="1602613" cy="830997"/>
            </a:xfrm>
            <a:prstGeom prst="rect">
              <a:avLst/>
            </a:prstGeom>
            <a:noFill/>
          </p:spPr>
          <p:txBody>
            <a:bodyPr wrap="square" rtlCol="0">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You can simply impress your audience and add a unique zing. </a:t>
              </a:r>
              <a:endParaRPr lang="ko-KR" alt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grpSp>
      <p:sp>
        <p:nvSpPr>
          <p:cNvPr id="78" name="TextBox 77"/>
          <p:cNvSpPr txBox="1"/>
          <p:nvPr/>
        </p:nvSpPr>
        <p:spPr>
          <a:xfrm>
            <a:off x="5152591" y="2084012"/>
            <a:ext cx="1450768" cy="369332"/>
          </a:xfrm>
          <a:prstGeom prst="rect">
            <a:avLst/>
          </a:prstGeom>
          <a:noFill/>
        </p:spPr>
        <p:txBody>
          <a:bodyPr wrap="square" rtlCol="0">
            <a:spAutoFit/>
          </a:bodyPr>
          <a:lstStyle/>
          <a:p>
            <a:pPr algn="ctr"/>
            <a:r>
              <a:rPr lang="en-US" altLang="ko-KR" sz="1800" b="1" dirty="0">
                <a:solidFill>
                  <a:schemeClr val="tx1">
                    <a:lumMod val="75000"/>
                    <a:lumOff val="25000"/>
                  </a:schemeClr>
                </a:solidFill>
                <a:latin typeface="TH Sarabun New" panose="020B0500040200020003" pitchFamily="34" charset="-34"/>
                <a:cs typeface="TH Sarabun New" panose="020B0500040200020003" pitchFamily="34" charset="-34"/>
              </a:rPr>
              <a:t>Your Text  Here</a:t>
            </a:r>
            <a:endParaRPr lang="ko-KR" altLang="en-US" sz="18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79" name="TextBox 78"/>
          <p:cNvSpPr txBox="1"/>
          <p:nvPr/>
        </p:nvSpPr>
        <p:spPr>
          <a:xfrm>
            <a:off x="5076669" y="2433199"/>
            <a:ext cx="1602613" cy="830997"/>
          </a:xfrm>
          <a:prstGeom prst="rect">
            <a:avLst/>
          </a:prstGeom>
          <a:noFill/>
        </p:spPr>
        <p:txBody>
          <a:bodyPr wrap="square" rtlCol="0">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You can simply impress your audience and add a unique zing. </a:t>
            </a:r>
            <a:endParaRPr lang="ko-KR" alt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80" name="TextBox 79"/>
          <p:cNvSpPr txBox="1"/>
          <p:nvPr/>
        </p:nvSpPr>
        <p:spPr>
          <a:xfrm>
            <a:off x="602720" y="2078386"/>
            <a:ext cx="1450768" cy="369332"/>
          </a:xfrm>
          <a:prstGeom prst="rect">
            <a:avLst/>
          </a:prstGeom>
          <a:noFill/>
        </p:spPr>
        <p:txBody>
          <a:bodyPr wrap="square" rtlCol="0">
            <a:spAutoFit/>
          </a:bodyPr>
          <a:lstStyle/>
          <a:p>
            <a:pPr algn="ctr"/>
            <a:r>
              <a:rPr lang="en-US" altLang="ko-KR" sz="1800" b="1" dirty="0">
                <a:solidFill>
                  <a:schemeClr val="tx1">
                    <a:lumMod val="75000"/>
                    <a:lumOff val="25000"/>
                  </a:schemeClr>
                </a:solidFill>
                <a:latin typeface="TH Sarabun New" panose="020B0500040200020003" pitchFamily="34" charset="-34"/>
                <a:cs typeface="TH Sarabun New" panose="020B0500040200020003" pitchFamily="34" charset="-34"/>
              </a:rPr>
              <a:t>Your Text  Here</a:t>
            </a:r>
            <a:endParaRPr lang="ko-KR" altLang="en-US" sz="18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81" name="TextBox 80"/>
          <p:cNvSpPr txBox="1"/>
          <p:nvPr/>
        </p:nvSpPr>
        <p:spPr>
          <a:xfrm>
            <a:off x="526798" y="2427573"/>
            <a:ext cx="1602613" cy="830997"/>
          </a:xfrm>
          <a:prstGeom prst="rect">
            <a:avLst/>
          </a:prstGeom>
          <a:noFill/>
        </p:spPr>
        <p:txBody>
          <a:bodyPr wrap="square" rtlCol="0">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You can simply impress your audience and add a unique zing. </a:t>
            </a:r>
            <a:endParaRPr lang="ko-KR" alt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28" name="Title 1"/>
          <p:cNvSpPr>
            <a:spLocks noGrp="1"/>
          </p:cNvSpPr>
          <p:nvPr>
            <p:ph type="title"/>
          </p:nvPr>
        </p:nvSpPr>
        <p:spPr>
          <a:xfrm>
            <a:off x="800100" y="387054"/>
            <a:ext cx="10515600" cy="796925"/>
          </a:xfrm>
        </p:spPr>
        <p:txBody>
          <a:bodyPr/>
          <a:lstStyle/>
          <a:p>
            <a:pPr algn="ctr"/>
            <a:r>
              <a:rPr lang="en-US" dirty="0"/>
              <a:t>Click to add tile</a:t>
            </a:r>
            <a:endParaRPr lang="th-TH" dirty="0"/>
          </a:p>
        </p:txBody>
      </p:sp>
      <p:sp>
        <p:nvSpPr>
          <p:cNvPr id="29" name="Title 1"/>
          <p:cNvSpPr txBox="1">
            <a:spLocks/>
          </p:cNvSpPr>
          <p:nvPr/>
        </p:nvSpPr>
        <p:spPr>
          <a:xfrm>
            <a:off x="978776" y="1183979"/>
            <a:ext cx="10515600" cy="796925"/>
          </a:xfrm>
          <a:prstGeom prst="rect">
            <a:avLst/>
          </a:prstGeom>
        </p:spPr>
        <p:txBody>
          <a:bodyPr/>
          <a:lstStyle>
            <a:lvl1pPr algn="ctr" defTabSz="685800" rtl="0" eaLnBrk="1" latinLnBrk="0" hangingPunct="1">
              <a:lnSpc>
                <a:spcPct val="90000"/>
              </a:lnSpc>
              <a:spcBef>
                <a:spcPct val="0"/>
              </a:spcBef>
              <a:buNone/>
              <a:defRPr sz="4400" b="1" kern="1200">
                <a:solidFill>
                  <a:srgbClr val="002060"/>
                </a:solidFill>
                <a:latin typeface="TH Sarabun New" panose="020B0500040200020003" pitchFamily="34" charset="-34"/>
                <a:ea typeface="+mj-ea"/>
                <a:cs typeface="TH Sarabun New" panose="020B0500040200020003" pitchFamily="34" charset="-34"/>
              </a:defRPr>
            </a:lvl1pPr>
          </a:lstStyle>
          <a:p>
            <a:r>
              <a:rPr lang="en-US" sz="3600" dirty="0" smtClean="0">
                <a:solidFill>
                  <a:schemeClr val="tx1">
                    <a:lumMod val="65000"/>
                    <a:lumOff val="35000"/>
                  </a:schemeClr>
                </a:solidFill>
              </a:rPr>
              <a:t>Click to add </a:t>
            </a:r>
            <a:r>
              <a:rPr lang="en-US" altLang="ko-KR" sz="3600" dirty="0" smtClean="0">
                <a:solidFill>
                  <a:schemeClr val="tx1">
                    <a:lumMod val="65000"/>
                    <a:lumOff val="35000"/>
                  </a:schemeClr>
                </a:solidFill>
                <a:cs typeface="Arial" pitchFamily="34" charset="0"/>
              </a:rPr>
              <a:t>Subtitle </a:t>
            </a:r>
            <a:r>
              <a:rPr lang="en-US" altLang="ko-KR" sz="3600" dirty="0">
                <a:solidFill>
                  <a:schemeClr val="tx1">
                    <a:lumMod val="65000"/>
                    <a:lumOff val="35000"/>
                  </a:schemeClr>
                </a:solidFill>
                <a:cs typeface="Arial" pitchFamily="34" charset="0"/>
              </a:rPr>
              <a:t>of Your Presentation</a:t>
            </a:r>
            <a:endParaRPr lang="th-TH" sz="3600" dirty="0">
              <a:solidFill>
                <a:schemeClr val="tx1">
                  <a:lumMod val="65000"/>
                  <a:lumOff val="35000"/>
                </a:schemeClr>
              </a:solidFill>
            </a:endParaRPr>
          </a:p>
        </p:txBody>
      </p:sp>
    </p:spTree>
    <p:extLst>
      <p:ext uri="{BB962C8B-B14F-4D97-AF65-F5344CB8AC3E}">
        <p14:creationId xmlns:p14="http://schemas.microsoft.com/office/powerpoint/2010/main" val="1868547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a:spLocks noGrp="1"/>
          </p:cNvSpPr>
          <p:nvPr>
            <p:ph type="title"/>
          </p:nvPr>
        </p:nvSpPr>
        <p:spPr>
          <a:xfrm>
            <a:off x="800100" y="387054"/>
            <a:ext cx="10515600" cy="796925"/>
          </a:xfrm>
        </p:spPr>
        <p:txBody>
          <a:bodyPr/>
          <a:lstStyle/>
          <a:p>
            <a:pPr algn="ctr"/>
            <a:r>
              <a:rPr lang="en-US" dirty="0"/>
              <a:t>Click to add tile</a:t>
            </a:r>
            <a:endParaRPr lang="th-TH" dirty="0"/>
          </a:p>
        </p:txBody>
      </p:sp>
      <p:sp>
        <p:nvSpPr>
          <p:cNvPr id="26" name="자유형: 도형 55">
            <a:extLst>
              <a:ext uri="{FF2B5EF4-FFF2-40B4-BE49-F238E27FC236}">
                <a16:creationId xmlns:a16="http://schemas.microsoft.com/office/drawing/2014/main" id="{5F975B09-6159-418E-A4A6-2CFF75436B24}"/>
              </a:ext>
            </a:extLst>
          </p:cNvPr>
          <p:cNvSpPr/>
          <p:nvPr/>
        </p:nvSpPr>
        <p:spPr>
          <a:xfrm rot="3909682">
            <a:off x="8643944" y="3125818"/>
            <a:ext cx="847466" cy="1638660"/>
          </a:xfrm>
          <a:custGeom>
            <a:avLst/>
            <a:gdLst>
              <a:gd name="connsiteX0" fmla="*/ 836512 w 847466"/>
              <a:gd name="connsiteY0" fmla="*/ 0 h 1474812"/>
              <a:gd name="connsiteX1" fmla="*/ 778399 w 847466"/>
              <a:gd name="connsiteY1" fmla="*/ 158777 h 1474812"/>
              <a:gd name="connsiteX2" fmla="*/ 693799 w 847466"/>
              <a:gd name="connsiteY2" fmla="*/ 718353 h 1474812"/>
              <a:gd name="connsiteX3" fmla="*/ 841677 w 847466"/>
              <a:gd name="connsiteY3" fmla="*/ 1450817 h 1474812"/>
              <a:gd name="connsiteX4" fmla="*/ 847466 w 847466"/>
              <a:gd name="connsiteY4" fmla="*/ 1462835 h 1474812"/>
              <a:gd name="connsiteX5" fmla="*/ 803187 w 847466"/>
              <a:gd name="connsiteY5" fmla="*/ 1413877 h 1474812"/>
              <a:gd name="connsiteX6" fmla="*/ 195858 w 847466"/>
              <a:gd name="connsiteY6" fmla="*/ 1321421 h 1474812"/>
              <a:gd name="connsiteX7" fmla="*/ 18000 w 847466"/>
              <a:gd name="connsiteY7" fmla="*/ 1452054 h 1474812"/>
              <a:gd name="connsiteX8" fmla="*/ 1082 w 847466"/>
              <a:gd name="connsiteY8" fmla="*/ 1474812 h 1474812"/>
              <a:gd name="connsiteX9" fmla="*/ 0 w 847466"/>
              <a:gd name="connsiteY9" fmla="*/ 1474812 h 1474812"/>
              <a:gd name="connsiteX10" fmla="*/ 11560 w 847466"/>
              <a:gd name="connsiteY10" fmla="*/ 1450817 h 1474812"/>
              <a:gd name="connsiteX11" fmla="*/ 159437 w 847466"/>
              <a:gd name="connsiteY11" fmla="*/ 718353 h 1474812"/>
              <a:gd name="connsiteX12" fmla="*/ 74837 w 847466"/>
              <a:gd name="connsiteY12" fmla="*/ 158777 h 1474812"/>
              <a:gd name="connsiteX13" fmla="*/ 18424 w 847466"/>
              <a:gd name="connsiteY13" fmla="*/ 4645 h 1474812"/>
              <a:gd name="connsiteX14" fmla="*/ 50161 w 847466"/>
              <a:gd name="connsiteY14" fmla="*/ 39674 h 1474812"/>
              <a:gd name="connsiteX15" fmla="*/ 657490 w 847466"/>
              <a:gd name="connsiteY15" fmla="*/ 131966 h 1474812"/>
              <a:gd name="connsiteX16" fmla="*/ 835348 w 847466"/>
              <a:gd name="connsiteY16" fmla="*/ 1563 h 147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7466" h="1474812">
                <a:moveTo>
                  <a:pt x="836512" y="0"/>
                </a:moveTo>
                <a:lnTo>
                  <a:pt x="778399" y="158777"/>
                </a:lnTo>
                <a:cubicBezTo>
                  <a:pt x="723418" y="335547"/>
                  <a:pt x="693799" y="523491"/>
                  <a:pt x="693799" y="718353"/>
                </a:cubicBezTo>
                <a:cubicBezTo>
                  <a:pt x="693799" y="978169"/>
                  <a:pt x="746455" y="1225687"/>
                  <a:pt x="841677" y="1450817"/>
                </a:cubicBezTo>
                <a:lnTo>
                  <a:pt x="847466" y="1462835"/>
                </a:lnTo>
                <a:lnTo>
                  <a:pt x="803187" y="1413877"/>
                </a:lnTo>
                <a:cubicBezTo>
                  <a:pt x="642731" y="1268431"/>
                  <a:pt x="404678" y="1224568"/>
                  <a:pt x="195858" y="1321421"/>
                </a:cubicBezTo>
                <a:cubicBezTo>
                  <a:pt x="126251" y="1353706"/>
                  <a:pt x="66482" y="1398569"/>
                  <a:pt x="18000" y="1452054"/>
                </a:cubicBezTo>
                <a:lnTo>
                  <a:pt x="1082" y="1474812"/>
                </a:lnTo>
                <a:lnTo>
                  <a:pt x="0" y="1474812"/>
                </a:lnTo>
                <a:lnTo>
                  <a:pt x="11560" y="1450817"/>
                </a:lnTo>
                <a:cubicBezTo>
                  <a:pt x="106781" y="1225687"/>
                  <a:pt x="159437" y="978169"/>
                  <a:pt x="159437" y="718353"/>
                </a:cubicBezTo>
                <a:cubicBezTo>
                  <a:pt x="159437" y="523491"/>
                  <a:pt x="129818" y="335547"/>
                  <a:pt x="74837" y="158777"/>
                </a:cubicBezTo>
                <a:lnTo>
                  <a:pt x="18424" y="4645"/>
                </a:lnTo>
                <a:lnTo>
                  <a:pt x="50161" y="39674"/>
                </a:lnTo>
                <a:cubicBezTo>
                  <a:pt x="210617" y="184865"/>
                  <a:pt x="448670" y="228650"/>
                  <a:pt x="657490" y="131966"/>
                </a:cubicBezTo>
                <a:cubicBezTo>
                  <a:pt x="727097" y="99739"/>
                  <a:pt x="786866" y="54955"/>
                  <a:pt x="835348" y="156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7" name="자유형: 도형 52">
            <a:extLst>
              <a:ext uri="{FF2B5EF4-FFF2-40B4-BE49-F238E27FC236}">
                <a16:creationId xmlns:a16="http://schemas.microsoft.com/office/drawing/2014/main" id="{C749A8A0-B639-4E54-9967-5BA25C675E88}"/>
              </a:ext>
            </a:extLst>
          </p:cNvPr>
          <p:cNvSpPr/>
          <p:nvPr/>
        </p:nvSpPr>
        <p:spPr>
          <a:xfrm rot="17698001">
            <a:off x="2696168" y="3089434"/>
            <a:ext cx="847466" cy="1713620"/>
          </a:xfrm>
          <a:custGeom>
            <a:avLst/>
            <a:gdLst>
              <a:gd name="connsiteX0" fmla="*/ 836512 w 847466"/>
              <a:gd name="connsiteY0" fmla="*/ 0 h 1474812"/>
              <a:gd name="connsiteX1" fmla="*/ 778399 w 847466"/>
              <a:gd name="connsiteY1" fmla="*/ 158777 h 1474812"/>
              <a:gd name="connsiteX2" fmla="*/ 693799 w 847466"/>
              <a:gd name="connsiteY2" fmla="*/ 718353 h 1474812"/>
              <a:gd name="connsiteX3" fmla="*/ 841677 w 847466"/>
              <a:gd name="connsiteY3" fmla="*/ 1450817 h 1474812"/>
              <a:gd name="connsiteX4" fmla="*/ 847466 w 847466"/>
              <a:gd name="connsiteY4" fmla="*/ 1462835 h 1474812"/>
              <a:gd name="connsiteX5" fmla="*/ 803187 w 847466"/>
              <a:gd name="connsiteY5" fmla="*/ 1413877 h 1474812"/>
              <a:gd name="connsiteX6" fmla="*/ 195858 w 847466"/>
              <a:gd name="connsiteY6" fmla="*/ 1321421 h 1474812"/>
              <a:gd name="connsiteX7" fmla="*/ 18000 w 847466"/>
              <a:gd name="connsiteY7" fmla="*/ 1452054 h 1474812"/>
              <a:gd name="connsiteX8" fmla="*/ 1082 w 847466"/>
              <a:gd name="connsiteY8" fmla="*/ 1474812 h 1474812"/>
              <a:gd name="connsiteX9" fmla="*/ 0 w 847466"/>
              <a:gd name="connsiteY9" fmla="*/ 1474812 h 1474812"/>
              <a:gd name="connsiteX10" fmla="*/ 11560 w 847466"/>
              <a:gd name="connsiteY10" fmla="*/ 1450817 h 1474812"/>
              <a:gd name="connsiteX11" fmla="*/ 159437 w 847466"/>
              <a:gd name="connsiteY11" fmla="*/ 718353 h 1474812"/>
              <a:gd name="connsiteX12" fmla="*/ 74837 w 847466"/>
              <a:gd name="connsiteY12" fmla="*/ 158777 h 1474812"/>
              <a:gd name="connsiteX13" fmla="*/ 18424 w 847466"/>
              <a:gd name="connsiteY13" fmla="*/ 4645 h 1474812"/>
              <a:gd name="connsiteX14" fmla="*/ 50161 w 847466"/>
              <a:gd name="connsiteY14" fmla="*/ 39674 h 1474812"/>
              <a:gd name="connsiteX15" fmla="*/ 657490 w 847466"/>
              <a:gd name="connsiteY15" fmla="*/ 131966 h 1474812"/>
              <a:gd name="connsiteX16" fmla="*/ 835348 w 847466"/>
              <a:gd name="connsiteY16" fmla="*/ 1563 h 147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7466" h="1474812">
                <a:moveTo>
                  <a:pt x="836512" y="0"/>
                </a:moveTo>
                <a:lnTo>
                  <a:pt x="778399" y="158777"/>
                </a:lnTo>
                <a:cubicBezTo>
                  <a:pt x="723418" y="335547"/>
                  <a:pt x="693799" y="523491"/>
                  <a:pt x="693799" y="718353"/>
                </a:cubicBezTo>
                <a:cubicBezTo>
                  <a:pt x="693799" y="978169"/>
                  <a:pt x="746455" y="1225687"/>
                  <a:pt x="841677" y="1450817"/>
                </a:cubicBezTo>
                <a:lnTo>
                  <a:pt x="847466" y="1462835"/>
                </a:lnTo>
                <a:lnTo>
                  <a:pt x="803187" y="1413877"/>
                </a:lnTo>
                <a:cubicBezTo>
                  <a:pt x="642731" y="1268431"/>
                  <a:pt x="404678" y="1224568"/>
                  <a:pt x="195858" y="1321421"/>
                </a:cubicBezTo>
                <a:cubicBezTo>
                  <a:pt x="126251" y="1353706"/>
                  <a:pt x="66482" y="1398569"/>
                  <a:pt x="18000" y="1452054"/>
                </a:cubicBezTo>
                <a:lnTo>
                  <a:pt x="1082" y="1474812"/>
                </a:lnTo>
                <a:lnTo>
                  <a:pt x="0" y="1474812"/>
                </a:lnTo>
                <a:lnTo>
                  <a:pt x="11560" y="1450817"/>
                </a:lnTo>
                <a:cubicBezTo>
                  <a:pt x="106781" y="1225687"/>
                  <a:pt x="159437" y="978169"/>
                  <a:pt x="159437" y="718353"/>
                </a:cubicBezTo>
                <a:cubicBezTo>
                  <a:pt x="159437" y="523491"/>
                  <a:pt x="129818" y="335547"/>
                  <a:pt x="74837" y="158777"/>
                </a:cubicBezTo>
                <a:lnTo>
                  <a:pt x="18424" y="4645"/>
                </a:lnTo>
                <a:lnTo>
                  <a:pt x="50161" y="39674"/>
                </a:lnTo>
                <a:cubicBezTo>
                  <a:pt x="210617" y="184865"/>
                  <a:pt x="448670" y="228650"/>
                  <a:pt x="657490" y="131966"/>
                </a:cubicBezTo>
                <a:cubicBezTo>
                  <a:pt x="727097" y="99739"/>
                  <a:pt x="786866" y="54955"/>
                  <a:pt x="835348" y="1563"/>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0" name="자유형: 도형 54">
            <a:extLst>
              <a:ext uri="{FF2B5EF4-FFF2-40B4-BE49-F238E27FC236}">
                <a16:creationId xmlns:a16="http://schemas.microsoft.com/office/drawing/2014/main" id="{476AA694-5F74-4346-9CE8-7100364AF539}"/>
              </a:ext>
            </a:extLst>
          </p:cNvPr>
          <p:cNvSpPr/>
          <p:nvPr/>
        </p:nvSpPr>
        <p:spPr>
          <a:xfrm rot="3909682">
            <a:off x="4661084" y="3187197"/>
            <a:ext cx="847466" cy="1479856"/>
          </a:xfrm>
          <a:custGeom>
            <a:avLst/>
            <a:gdLst>
              <a:gd name="connsiteX0" fmla="*/ 836512 w 847466"/>
              <a:gd name="connsiteY0" fmla="*/ 0 h 1474812"/>
              <a:gd name="connsiteX1" fmla="*/ 778399 w 847466"/>
              <a:gd name="connsiteY1" fmla="*/ 158777 h 1474812"/>
              <a:gd name="connsiteX2" fmla="*/ 693799 w 847466"/>
              <a:gd name="connsiteY2" fmla="*/ 718353 h 1474812"/>
              <a:gd name="connsiteX3" fmla="*/ 841677 w 847466"/>
              <a:gd name="connsiteY3" fmla="*/ 1450817 h 1474812"/>
              <a:gd name="connsiteX4" fmla="*/ 847466 w 847466"/>
              <a:gd name="connsiteY4" fmla="*/ 1462835 h 1474812"/>
              <a:gd name="connsiteX5" fmla="*/ 803187 w 847466"/>
              <a:gd name="connsiteY5" fmla="*/ 1413877 h 1474812"/>
              <a:gd name="connsiteX6" fmla="*/ 195858 w 847466"/>
              <a:gd name="connsiteY6" fmla="*/ 1321421 h 1474812"/>
              <a:gd name="connsiteX7" fmla="*/ 18000 w 847466"/>
              <a:gd name="connsiteY7" fmla="*/ 1452054 h 1474812"/>
              <a:gd name="connsiteX8" fmla="*/ 1082 w 847466"/>
              <a:gd name="connsiteY8" fmla="*/ 1474812 h 1474812"/>
              <a:gd name="connsiteX9" fmla="*/ 0 w 847466"/>
              <a:gd name="connsiteY9" fmla="*/ 1474812 h 1474812"/>
              <a:gd name="connsiteX10" fmla="*/ 11560 w 847466"/>
              <a:gd name="connsiteY10" fmla="*/ 1450817 h 1474812"/>
              <a:gd name="connsiteX11" fmla="*/ 159437 w 847466"/>
              <a:gd name="connsiteY11" fmla="*/ 718353 h 1474812"/>
              <a:gd name="connsiteX12" fmla="*/ 74837 w 847466"/>
              <a:gd name="connsiteY12" fmla="*/ 158777 h 1474812"/>
              <a:gd name="connsiteX13" fmla="*/ 18424 w 847466"/>
              <a:gd name="connsiteY13" fmla="*/ 4645 h 1474812"/>
              <a:gd name="connsiteX14" fmla="*/ 50161 w 847466"/>
              <a:gd name="connsiteY14" fmla="*/ 39674 h 1474812"/>
              <a:gd name="connsiteX15" fmla="*/ 657490 w 847466"/>
              <a:gd name="connsiteY15" fmla="*/ 131966 h 1474812"/>
              <a:gd name="connsiteX16" fmla="*/ 835348 w 847466"/>
              <a:gd name="connsiteY16" fmla="*/ 1563 h 147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7466" h="1474812">
                <a:moveTo>
                  <a:pt x="836512" y="0"/>
                </a:moveTo>
                <a:lnTo>
                  <a:pt x="778399" y="158777"/>
                </a:lnTo>
                <a:cubicBezTo>
                  <a:pt x="723418" y="335547"/>
                  <a:pt x="693799" y="523491"/>
                  <a:pt x="693799" y="718353"/>
                </a:cubicBezTo>
                <a:cubicBezTo>
                  <a:pt x="693799" y="978169"/>
                  <a:pt x="746455" y="1225687"/>
                  <a:pt x="841677" y="1450817"/>
                </a:cubicBezTo>
                <a:lnTo>
                  <a:pt x="847466" y="1462835"/>
                </a:lnTo>
                <a:lnTo>
                  <a:pt x="803187" y="1413877"/>
                </a:lnTo>
                <a:cubicBezTo>
                  <a:pt x="642731" y="1268431"/>
                  <a:pt x="404678" y="1224568"/>
                  <a:pt x="195858" y="1321421"/>
                </a:cubicBezTo>
                <a:cubicBezTo>
                  <a:pt x="126251" y="1353706"/>
                  <a:pt x="66482" y="1398569"/>
                  <a:pt x="18000" y="1452054"/>
                </a:cubicBezTo>
                <a:lnTo>
                  <a:pt x="1082" y="1474812"/>
                </a:lnTo>
                <a:lnTo>
                  <a:pt x="0" y="1474812"/>
                </a:lnTo>
                <a:lnTo>
                  <a:pt x="11560" y="1450817"/>
                </a:lnTo>
                <a:cubicBezTo>
                  <a:pt x="106781" y="1225687"/>
                  <a:pt x="159437" y="978169"/>
                  <a:pt x="159437" y="718353"/>
                </a:cubicBezTo>
                <a:cubicBezTo>
                  <a:pt x="159437" y="523491"/>
                  <a:pt x="129818" y="335547"/>
                  <a:pt x="74837" y="158777"/>
                </a:cubicBezTo>
                <a:lnTo>
                  <a:pt x="18424" y="4645"/>
                </a:lnTo>
                <a:lnTo>
                  <a:pt x="50161" y="39674"/>
                </a:lnTo>
                <a:cubicBezTo>
                  <a:pt x="210617" y="184865"/>
                  <a:pt x="448670" y="228650"/>
                  <a:pt x="657490" y="131966"/>
                </a:cubicBezTo>
                <a:cubicBezTo>
                  <a:pt x="727097" y="99739"/>
                  <a:pt x="786866" y="54955"/>
                  <a:pt x="835348" y="1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1" name="Oval 30">
            <a:extLst>
              <a:ext uri="{FF2B5EF4-FFF2-40B4-BE49-F238E27FC236}">
                <a16:creationId xmlns:a16="http://schemas.microsoft.com/office/drawing/2014/main" id="{B82B12B8-6FF2-4B27-8706-B4F701737196}"/>
              </a:ext>
            </a:extLst>
          </p:cNvPr>
          <p:cNvSpPr/>
          <p:nvPr/>
        </p:nvSpPr>
        <p:spPr>
          <a:xfrm>
            <a:off x="1599168" y="2963360"/>
            <a:ext cx="1024866" cy="1024866"/>
          </a:xfrm>
          <a:prstGeom prst="ellipse">
            <a:avLst/>
          </a:prstGeom>
          <a:solidFill>
            <a:schemeClr val="bg1"/>
          </a:solidFill>
          <a:ln w="889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2" name="Oval 31">
            <a:extLst>
              <a:ext uri="{FF2B5EF4-FFF2-40B4-BE49-F238E27FC236}">
                <a16:creationId xmlns:a16="http://schemas.microsoft.com/office/drawing/2014/main" id="{9059A1D8-7FC2-4D06-93B6-20276BC9999B}"/>
              </a:ext>
            </a:extLst>
          </p:cNvPr>
          <p:cNvSpPr/>
          <p:nvPr/>
        </p:nvSpPr>
        <p:spPr>
          <a:xfrm>
            <a:off x="3593516" y="3878240"/>
            <a:ext cx="1024866" cy="1024866"/>
          </a:xfrm>
          <a:prstGeom prst="ellipse">
            <a:avLst/>
          </a:prstGeom>
          <a:solidFill>
            <a:schemeClr val="bg1"/>
          </a:solid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3" name="Oval 32">
            <a:extLst>
              <a:ext uri="{FF2B5EF4-FFF2-40B4-BE49-F238E27FC236}">
                <a16:creationId xmlns:a16="http://schemas.microsoft.com/office/drawing/2014/main" id="{C8767866-21D0-402F-98EE-9263BCF888C3}"/>
              </a:ext>
            </a:extLst>
          </p:cNvPr>
          <p:cNvSpPr/>
          <p:nvPr/>
        </p:nvSpPr>
        <p:spPr>
          <a:xfrm>
            <a:off x="5581472" y="2963360"/>
            <a:ext cx="1024866" cy="1024866"/>
          </a:xfrm>
          <a:prstGeom prst="ellipse">
            <a:avLst/>
          </a:prstGeom>
          <a:solidFill>
            <a:schemeClr val="bg1"/>
          </a:solid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4" name="Oval 33">
            <a:extLst>
              <a:ext uri="{FF2B5EF4-FFF2-40B4-BE49-F238E27FC236}">
                <a16:creationId xmlns:a16="http://schemas.microsoft.com/office/drawing/2014/main" id="{FF5D8455-9803-431B-BC0B-55DA3E6818DE}"/>
              </a:ext>
            </a:extLst>
          </p:cNvPr>
          <p:cNvSpPr/>
          <p:nvPr/>
        </p:nvSpPr>
        <p:spPr>
          <a:xfrm>
            <a:off x="7572624" y="3878240"/>
            <a:ext cx="1024866" cy="1024866"/>
          </a:xfrm>
          <a:prstGeom prst="ellipse">
            <a:avLst/>
          </a:prstGeom>
          <a:solidFill>
            <a:schemeClr val="bg1"/>
          </a:solidFill>
          <a:ln w="889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5" name="Oval 34">
            <a:extLst>
              <a:ext uri="{FF2B5EF4-FFF2-40B4-BE49-F238E27FC236}">
                <a16:creationId xmlns:a16="http://schemas.microsoft.com/office/drawing/2014/main" id="{2A0AFFB1-1C7F-455B-9618-C0E1183C314E}"/>
              </a:ext>
            </a:extLst>
          </p:cNvPr>
          <p:cNvSpPr/>
          <p:nvPr/>
        </p:nvSpPr>
        <p:spPr>
          <a:xfrm>
            <a:off x="9554046" y="2963360"/>
            <a:ext cx="1024866" cy="1024866"/>
          </a:xfrm>
          <a:prstGeom prst="ellipse">
            <a:avLst/>
          </a:prstGeom>
          <a:solidFill>
            <a:schemeClr val="bg1"/>
          </a:solidFill>
          <a:ln w="889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7" name="TextBox 36">
            <a:extLst>
              <a:ext uri="{FF2B5EF4-FFF2-40B4-BE49-F238E27FC236}">
                <a16:creationId xmlns:a16="http://schemas.microsoft.com/office/drawing/2014/main" id="{4BAF1F39-1381-4DB6-A60B-DFF638B6D2E3}"/>
              </a:ext>
            </a:extLst>
          </p:cNvPr>
          <p:cNvSpPr txBox="1"/>
          <p:nvPr/>
        </p:nvSpPr>
        <p:spPr>
          <a:xfrm>
            <a:off x="739177" y="2000743"/>
            <a:ext cx="2711680" cy="830997"/>
          </a:xfrm>
          <a:prstGeom prst="rect">
            <a:avLst/>
          </a:prstGeom>
          <a:noFill/>
        </p:spPr>
        <p:txBody>
          <a:bodyPr wrap="square" rtlCol="0">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You can simply impress your audience and add a unique zing and appeal to your Presentations.</a:t>
            </a:r>
            <a:endParaRPr lang="ko-KR" alt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38" name="TextBox 37">
            <a:extLst>
              <a:ext uri="{FF2B5EF4-FFF2-40B4-BE49-F238E27FC236}">
                <a16:creationId xmlns:a16="http://schemas.microsoft.com/office/drawing/2014/main" id="{0DA32884-9619-4163-8A8A-55837F94F7BF}"/>
              </a:ext>
            </a:extLst>
          </p:cNvPr>
          <p:cNvSpPr txBox="1"/>
          <p:nvPr/>
        </p:nvSpPr>
        <p:spPr>
          <a:xfrm>
            <a:off x="733433" y="1543265"/>
            <a:ext cx="2688628" cy="400110"/>
          </a:xfrm>
          <a:prstGeom prst="rect">
            <a:avLst/>
          </a:prstGeom>
          <a:noFill/>
        </p:spPr>
        <p:txBody>
          <a:bodyPr wrap="square" rtlCol="0">
            <a:spAutoFit/>
          </a:bodyPr>
          <a:lstStyle/>
          <a:p>
            <a:pPr algn="ctr"/>
            <a:r>
              <a:rPr lang="en-US" altLang="ko-KR" sz="2000" b="1" dirty="0">
                <a:solidFill>
                  <a:schemeClr val="tx1">
                    <a:lumMod val="75000"/>
                    <a:lumOff val="25000"/>
                  </a:schemeClr>
                </a:solidFill>
                <a:latin typeface="TH Sarabun New" panose="020B0500040200020003" pitchFamily="34" charset="-34"/>
                <a:cs typeface="TH Sarabun New" panose="020B0500040200020003" pitchFamily="34" charset="-34"/>
              </a:rPr>
              <a:t>Your Text Here</a:t>
            </a:r>
            <a:endParaRPr lang="ko-KR" altLang="en-US" sz="20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40" name="TextBox 39">
            <a:extLst>
              <a:ext uri="{FF2B5EF4-FFF2-40B4-BE49-F238E27FC236}">
                <a16:creationId xmlns:a16="http://schemas.microsoft.com/office/drawing/2014/main" id="{FB4C0776-A715-45E8-890A-0601C3AFB2B3}"/>
              </a:ext>
            </a:extLst>
          </p:cNvPr>
          <p:cNvSpPr txBox="1"/>
          <p:nvPr/>
        </p:nvSpPr>
        <p:spPr>
          <a:xfrm>
            <a:off x="8742695" y="2000743"/>
            <a:ext cx="2711680" cy="830997"/>
          </a:xfrm>
          <a:prstGeom prst="rect">
            <a:avLst/>
          </a:prstGeom>
          <a:noFill/>
        </p:spPr>
        <p:txBody>
          <a:bodyPr wrap="square" rtlCol="0">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You can simply impress your audience and add a unique zing and appeal to your Presentations.</a:t>
            </a:r>
            <a:endParaRPr lang="ko-KR" alt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41" name="TextBox 40">
            <a:extLst>
              <a:ext uri="{FF2B5EF4-FFF2-40B4-BE49-F238E27FC236}">
                <a16:creationId xmlns:a16="http://schemas.microsoft.com/office/drawing/2014/main" id="{4ABF395F-C45F-4787-A7B4-8BC9042EAB2D}"/>
              </a:ext>
            </a:extLst>
          </p:cNvPr>
          <p:cNvSpPr txBox="1"/>
          <p:nvPr/>
        </p:nvSpPr>
        <p:spPr>
          <a:xfrm>
            <a:off x="8736951" y="1543265"/>
            <a:ext cx="2688628" cy="400110"/>
          </a:xfrm>
          <a:prstGeom prst="rect">
            <a:avLst/>
          </a:prstGeom>
          <a:noFill/>
        </p:spPr>
        <p:txBody>
          <a:bodyPr wrap="square" rtlCol="0">
            <a:spAutoFit/>
          </a:bodyPr>
          <a:lstStyle/>
          <a:p>
            <a:pPr algn="ctr"/>
            <a:r>
              <a:rPr lang="en-US" altLang="ko-KR" sz="2000" b="1" dirty="0">
                <a:solidFill>
                  <a:schemeClr val="tx1">
                    <a:lumMod val="75000"/>
                    <a:lumOff val="25000"/>
                  </a:schemeClr>
                </a:solidFill>
                <a:latin typeface="TH Sarabun New" panose="020B0500040200020003" pitchFamily="34" charset="-34"/>
                <a:cs typeface="TH Sarabun New" panose="020B0500040200020003" pitchFamily="34" charset="-34"/>
              </a:rPr>
              <a:t>Your Text Here</a:t>
            </a:r>
            <a:endParaRPr lang="ko-KR" altLang="en-US" sz="20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43" name="TextBox 42">
            <a:extLst>
              <a:ext uri="{FF2B5EF4-FFF2-40B4-BE49-F238E27FC236}">
                <a16:creationId xmlns:a16="http://schemas.microsoft.com/office/drawing/2014/main" id="{8626D960-DE6E-40EA-AC59-7C7869608FF7}"/>
              </a:ext>
            </a:extLst>
          </p:cNvPr>
          <p:cNvSpPr txBox="1"/>
          <p:nvPr/>
        </p:nvSpPr>
        <p:spPr>
          <a:xfrm>
            <a:off x="4740936" y="2000743"/>
            <a:ext cx="2711680" cy="830997"/>
          </a:xfrm>
          <a:prstGeom prst="rect">
            <a:avLst/>
          </a:prstGeom>
          <a:noFill/>
        </p:spPr>
        <p:txBody>
          <a:bodyPr wrap="square" rtlCol="0">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You can simply impress your audience and add a unique zing and appeal to your Presentations.</a:t>
            </a:r>
            <a:endParaRPr lang="ko-KR" alt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44" name="TextBox 43">
            <a:extLst>
              <a:ext uri="{FF2B5EF4-FFF2-40B4-BE49-F238E27FC236}">
                <a16:creationId xmlns:a16="http://schemas.microsoft.com/office/drawing/2014/main" id="{14774EE3-6308-4150-8A37-DAB366F19582}"/>
              </a:ext>
            </a:extLst>
          </p:cNvPr>
          <p:cNvSpPr txBox="1"/>
          <p:nvPr/>
        </p:nvSpPr>
        <p:spPr>
          <a:xfrm>
            <a:off x="4735192" y="1543265"/>
            <a:ext cx="2688628" cy="400110"/>
          </a:xfrm>
          <a:prstGeom prst="rect">
            <a:avLst/>
          </a:prstGeom>
          <a:noFill/>
        </p:spPr>
        <p:txBody>
          <a:bodyPr wrap="square" rtlCol="0">
            <a:spAutoFit/>
          </a:bodyPr>
          <a:lstStyle/>
          <a:p>
            <a:pPr algn="ctr"/>
            <a:r>
              <a:rPr lang="en-US" altLang="ko-KR" sz="2000" b="1" dirty="0">
                <a:solidFill>
                  <a:schemeClr val="tx1">
                    <a:lumMod val="75000"/>
                    <a:lumOff val="25000"/>
                  </a:schemeClr>
                </a:solidFill>
                <a:latin typeface="TH Sarabun New" panose="020B0500040200020003" pitchFamily="34" charset="-34"/>
                <a:cs typeface="TH Sarabun New" panose="020B0500040200020003" pitchFamily="34" charset="-34"/>
              </a:rPr>
              <a:t>Your Text Here</a:t>
            </a:r>
            <a:endParaRPr lang="ko-KR" altLang="en-US" sz="20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51" name="직사각형 113">
            <a:extLst>
              <a:ext uri="{FF2B5EF4-FFF2-40B4-BE49-F238E27FC236}">
                <a16:creationId xmlns:a16="http://schemas.microsoft.com/office/drawing/2014/main" id="{616FA260-5DF6-4615-98C2-DD2C65F55BE1}"/>
              </a:ext>
            </a:extLst>
          </p:cNvPr>
          <p:cNvSpPr>
            <a:spLocks noChangeArrowheads="1"/>
          </p:cNvSpPr>
          <p:nvPr/>
        </p:nvSpPr>
        <p:spPr bwMode="auto">
          <a:xfrm>
            <a:off x="1671913" y="4268826"/>
            <a:ext cx="840464" cy="584775"/>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3200" b="1" dirty="0">
                <a:solidFill>
                  <a:schemeClr val="accent6"/>
                </a:solidFill>
                <a:latin typeface="TH Sarabun New" panose="020B0500040200020003" pitchFamily="34" charset="-34"/>
                <a:cs typeface="TH Sarabun New" panose="020B0500040200020003" pitchFamily="34" charset="-34"/>
              </a:rPr>
              <a:t>2017</a:t>
            </a:r>
            <a:endParaRPr lang="ko-KR" altLang="en-US" sz="3200" dirty="0">
              <a:solidFill>
                <a:schemeClr val="accent6"/>
              </a:solidFill>
              <a:latin typeface="TH Sarabun New" panose="020B0500040200020003" pitchFamily="34" charset="-34"/>
              <a:cs typeface="TH Sarabun New" panose="020B0500040200020003" pitchFamily="34" charset="-34"/>
            </a:endParaRPr>
          </a:p>
        </p:txBody>
      </p:sp>
      <p:sp>
        <p:nvSpPr>
          <p:cNvPr id="52" name="TextBox 51">
            <a:extLst>
              <a:ext uri="{FF2B5EF4-FFF2-40B4-BE49-F238E27FC236}">
                <a16:creationId xmlns:a16="http://schemas.microsoft.com/office/drawing/2014/main" id="{7C5FFB9F-B0B2-4B70-899A-272D9FA414CB}"/>
              </a:ext>
            </a:extLst>
          </p:cNvPr>
          <p:cNvSpPr txBox="1"/>
          <p:nvPr/>
        </p:nvSpPr>
        <p:spPr>
          <a:xfrm>
            <a:off x="3661788" y="3228562"/>
            <a:ext cx="853040" cy="584775"/>
          </a:xfrm>
          <a:prstGeom prst="rect">
            <a:avLst/>
          </a:prstGeom>
          <a:noFill/>
        </p:spPr>
        <p:txBody>
          <a:bodyPr wrap="square" rtlCol="0">
            <a:spAutoFit/>
          </a:bodyPr>
          <a:lstStyle/>
          <a:p>
            <a:pPr algn="ctr"/>
            <a:r>
              <a:rPr lang="en-US" altLang="ko-KR" sz="3200" b="1" dirty="0">
                <a:solidFill>
                  <a:schemeClr val="accent1"/>
                </a:solidFill>
                <a:latin typeface="TH Sarabun New" panose="020B0500040200020003" pitchFamily="34" charset="-34"/>
                <a:cs typeface="TH Sarabun New" panose="020B0500040200020003" pitchFamily="34" charset="-34"/>
              </a:rPr>
              <a:t>2018</a:t>
            </a:r>
            <a:endParaRPr lang="ko-KR" altLang="en-US" sz="3200" b="1" dirty="0">
              <a:solidFill>
                <a:schemeClr val="accent1"/>
              </a:solidFill>
              <a:latin typeface="TH Sarabun New" panose="020B0500040200020003" pitchFamily="34" charset="-34"/>
              <a:cs typeface="TH Sarabun New" panose="020B0500040200020003" pitchFamily="34" charset="-34"/>
            </a:endParaRPr>
          </a:p>
        </p:txBody>
      </p:sp>
      <p:sp>
        <p:nvSpPr>
          <p:cNvPr id="53" name="TextBox 52">
            <a:extLst>
              <a:ext uri="{FF2B5EF4-FFF2-40B4-BE49-F238E27FC236}">
                <a16:creationId xmlns:a16="http://schemas.microsoft.com/office/drawing/2014/main" id="{41B46F11-5C6C-4B0C-987F-39E54485BAB5}"/>
              </a:ext>
            </a:extLst>
          </p:cNvPr>
          <p:cNvSpPr txBox="1"/>
          <p:nvPr/>
        </p:nvSpPr>
        <p:spPr>
          <a:xfrm>
            <a:off x="5664239" y="4268826"/>
            <a:ext cx="853040" cy="584775"/>
          </a:xfrm>
          <a:prstGeom prst="rect">
            <a:avLst/>
          </a:prstGeom>
          <a:noFill/>
        </p:spPr>
        <p:txBody>
          <a:bodyPr wrap="square" rtlCol="0">
            <a:spAutoFit/>
          </a:bodyPr>
          <a:lstStyle/>
          <a:p>
            <a:pPr algn="ctr"/>
            <a:r>
              <a:rPr lang="en-US" altLang="ko-KR" sz="3200" b="1" dirty="0">
                <a:solidFill>
                  <a:schemeClr val="accent2"/>
                </a:solidFill>
                <a:latin typeface="TH Sarabun New" panose="020B0500040200020003" pitchFamily="34" charset="-34"/>
                <a:cs typeface="TH Sarabun New" panose="020B0500040200020003" pitchFamily="34" charset="-34"/>
              </a:rPr>
              <a:t>2019</a:t>
            </a:r>
            <a:endParaRPr lang="ko-KR" altLang="en-US" sz="3200" b="1" dirty="0">
              <a:solidFill>
                <a:schemeClr val="accent2"/>
              </a:solidFill>
              <a:latin typeface="TH Sarabun New" panose="020B0500040200020003" pitchFamily="34" charset="-34"/>
              <a:cs typeface="TH Sarabun New" panose="020B0500040200020003" pitchFamily="34" charset="-34"/>
            </a:endParaRPr>
          </a:p>
        </p:txBody>
      </p:sp>
      <p:sp>
        <p:nvSpPr>
          <p:cNvPr id="54" name="TextBox 53">
            <a:extLst>
              <a:ext uri="{FF2B5EF4-FFF2-40B4-BE49-F238E27FC236}">
                <a16:creationId xmlns:a16="http://schemas.microsoft.com/office/drawing/2014/main" id="{C61D26B9-6DAE-4B37-932E-16F5F7729C87}"/>
              </a:ext>
            </a:extLst>
          </p:cNvPr>
          <p:cNvSpPr txBox="1"/>
          <p:nvPr/>
        </p:nvSpPr>
        <p:spPr>
          <a:xfrm>
            <a:off x="7666691" y="3228562"/>
            <a:ext cx="853040" cy="584775"/>
          </a:xfrm>
          <a:prstGeom prst="rect">
            <a:avLst/>
          </a:prstGeom>
          <a:noFill/>
        </p:spPr>
        <p:txBody>
          <a:bodyPr wrap="square" rtlCol="0">
            <a:spAutoFit/>
          </a:bodyPr>
          <a:lstStyle/>
          <a:p>
            <a:pPr algn="ctr"/>
            <a:r>
              <a:rPr lang="en-US" altLang="ko-KR" sz="3200" b="1" dirty="0">
                <a:solidFill>
                  <a:schemeClr val="accent3"/>
                </a:solidFill>
                <a:latin typeface="TH Sarabun New" panose="020B0500040200020003" pitchFamily="34" charset="-34"/>
                <a:cs typeface="TH Sarabun New" panose="020B0500040200020003" pitchFamily="34" charset="-34"/>
              </a:rPr>
              <a:t>2020</a:t>
            </a:r>
            <a:endParaRPr lang="ko-KR" altLang="en-US" sz="3200" b="1" dirty="0">
              <a:solidFill>
                <a:schemeClr val="accent3"/>
              </a:solidFill>
              <a:latin typeface="TH Sarabun New" panose="020B0500040200020003" pitchFamily="34" charset="-34"/>
              <a:cs typeface="TH Sarabun New" panose="020B0500040200020003" pitchFamily="34" charset="-34"/>
            </a:endParaRPr>
          </a:p>
        </p:txBody>
      </p:sp>
      <p:sp>
        <p:nvSpPr>
          <p:cNvPr id="55" name="TextBox 54">
            <a:extLst>
              <a:ext uri="{FF2B5EF4-FFF2-40B4-BE49-F238E27FC236}">
                <a16:creationId xmlns:a16="http://schemas.microsoft.com/office/drawing/2014/main" id="{E7C99247-6446-4B99-A3EF-46B8DDB17314}"/>
              </a:ext>
            </a:extLst>
          </p:cNvPr>
          <p:cNvSpPr txBox="1"/>
          <p:nvPr/>
        </p:nvSpPr>
        <p:spPr>
          <a:xfrm>
            <a:off x="9669143" y="4268826"/>
            <a:ext cx="853040" cy="584775"/>
          </a:xfrm>
          <a:prstGeom prst="rect">
            <a:avLst/>
          </a:prstGeom>
          <a:noFill/>
        </p:spPr>
        <p:txBody>
          <a:bodyPr wrap="square" rtlCol="0">
            <a:spAutoFit/>
          </a:bodyPr>
          <a:lstStyle/>
          <a:p>
            <a:pPr algn="ctr"/>
            <a:r>
              <a:rPr lang="en-US" altLang="ko-KR" sz="3200" b="1" dirty="0">
                <a:solidFill>
                  <a:schemeClr val="accent4"/>
                </a:solidFill>
                <a:latin typeface="TH Sarabun New" panose="020B0500040200020003" pitchFamily="34" charset="-34"/>
                <a:cs typeface="TH Sarabun New" panose="020B0500040200020003" pitchFamily="34" charset="-34"/>
              </a:rPr>
              <a:t>2021</a:t>
            </a:r>
            <a:endParaRPr lang="ko-KR" altLang="en-US" sz="3200" b="1" dirty="0">
              <a:solidFill>
                <a:schemeClr val="accent4"/>
              </a:solidFill>
              <a:latin typeface="TH Sarabun New" panose="020B0500040200020003" pitchFamily="34" charset="-34"/>
              <a:cs typeface="TH Sarabun New" panose="020B0500040200020003" pitchFamily="34" charset="-34"/>
            </a:endParaRPr>
          </a:p>
        </p:txBody>
      </p:sp>
      <p:sp>
        <p:nvSpPr>
          <p:cNvPr id="56" name="자유형: 도형 53">
            <a:extLst>
              <a:ext uri="{FF2B5EF4-FFF2-40B4-BE49-F238E27FC236}">
                <a16:creationId xmlns:a16="http://schemas.microsoft.com/office/drawing/2014/main" id="{C321C9D8-BA99-4970-876D-DD4CF67A6AD9}"/>
              </a:ext>
            </a:extLst>
          </p:cNvPr>
          <p:cNvSpPr/>
          <p:nvPr/>
        </p:nvSpPr>
        <p:spPr>
          <a:xfrm rot="17698001">
            <a:off x="6678632" y="3208838"/>
            <a:ext cx="847466" cy="1474812"/>
          </a:xfrm>
          <a:custGeom>
            <a:avLst/>
            <a:gdLst>
              <a:gd name="connsiteX0" fmla="*/ 836512 w 847466"/>
              <a:gd name="connsiteY0" fmla="*/ 0 h 1474812"/>
              <a:gd name="connsiteX1" fmla="*/ 778399 w 847466"/>
              <a:gd name="connsiteY1" fmla="*/ 158777 h 1474812"/>
              <a:gd name="connsiteX2" fmla="*/ 693799 w 847466"/>
              <a:gd name="connsiteY2" fmla="*/ 718353 h 1474812"/>
              <a:gd name="connsiteX3" fmla="*/ 841677 w 847466"/>
              <a:gd name="connsiteY3" fmla="*/ 1450817 h 1474812"/>
              <a:gd name="connsiteX4" fmla="*/ 847466 w 847466"/>
              <a:gd name="connsiteY4" fmla="*/ 1462835 h 1474812"/>
              <a:gd name="connsiteX5" fmla="*/ 803187 w 847466"/>
              <a:gd name="connsiteY5" fmla="*/ 1413877 h 1474812"/>
              <a:gd name="connsiteX6" fmla="*/ 195858 w 847466"/>
              <a:gd name="connsiteY6" fmla="*/ 1321421 h 1474812"/>
              <a:gd name="connsiteX7" fmla="*/ 18000 w 847466"/>
              <a:gd name="connsiteY7" fmla="*/ 1452054 h 1474812"/>
              <a:gd name="connsiteX8" fmla="*/ 1082 w 847466"/>
              <a:gd name="connsiteY8" fmla="*/ 1474812 h 1474812"/>
              <a:gd name="connsiteX9" fmla="*/ 0 w 847466"/>
              <a:gd name="connsiteY9" fmla="*/ 1474812 h 1474812"/>
              <a:gd name="connsiteX10" fmla="*/ 11560 w 847466"/>
              <a:gd name="connsiteY10" fmla="*/ 1450817 h 1474812"/>
              <a:gd name="connsiteX11" fmla="*/ 159437 w 847466"/>
              <a:gd name="connsiteY11" fmla="*/ 718353 h 1474812"/>
              <a:gd name="connsiteX12" fmla="*/ 74837 w 847466"/>
              <a:gd name="connsiteY12" fmla="*/ 158777 h 1474812"/>
              <a:gd name="connsiteX13" fmla="*/ 18424 w 847466"/>
              <a:gd name="connsiteY13" fmla="*/ 4645 h 1474812"/>
              <a:gd name="connsiteX14" fmla="*/ 50161 w 847466"/>
              <a:gd name="connsiteY14" fmla="*/ 39674 h 1474812"/>
              <a:gd name="connsiteX15" fmla="*/ 657490 w 847466"/>
              <a:gd name="connsiteY15" fmla="*/ 131966 h 1474812"/>
              <a:gd name="connsiteX16" fmla="*/ 835348 w 847466"/>
              <a:gd name="connsiteY16" fmla="*/ 1563 h 147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7466" h="1474812">
                <a:moveTo>
                  <a:pt x="836512" y="0"/>
                </a:moveTo>
                <a:lnTo>
                  <a:pt x="778399" y="158777"/>
                </a:lnTo>
                <a:cubicBezTo>
                  <a:pt x="723418" y="335547"/>
                  <a:pt x="693799" y="523491"/>
                  <a:pt x="693799" y="718353"/>
                </a:cubicBezTo>
                <a:cubicBezTo>
                  <a:pt x="693799" y="978169"/>
                  <a:pt x="746455" y="1225687"/>
                  <a:pt x="841677" y="1450817"/>
                </a:cubicBezTo>
                <a:lnTo>
                  <a:pt x="847466" y="1462835"/>
                </a:lnTo>
                <a:lnTo>
                  <a:pt x="803187" y="1413877"/>
                </a:lnTo>
                <a:cubicBezTo>
                  <a:pt x="642731" y="1268431"/>
                  <a:pt x="404678" y="1224568"/>
                  <a:pt x="195858" y="1321421"/>
                </a:cubicBezTo>
                <a:cubicBezTo>
                  <a:pt x="126251" y="1353706"/>
                  <a:pt x="66482" y="1398569"/>
                  <a:pt x="18000" y="1452054"/>
                </a:cubicBezTo>
                <a:lnTo>
                  <a:pt x="1082" y="1474812"/>
                </a:lnTo>
                <a:lnTo>
                  <a:pt x="0" y="1474812"/>
                </a:lnTo>
                <a:lnTo>
                  <a:pt x="11560" y="1450817"/>
                </a:lnTo>
                <a:cubicBezTo>
                  <a:pt x="106781" y="1225687"/>
                  <a:pt x="159437" y="978169"/>
                  <a:pt x="159437" y="718353"/>
                </a:cubicBezTo>
                <a:cubicBezTo>
                  <a:pt x="159437" y="523491"/>
                  <a:pt x="129818" y="335547"/>
                  <a:pt x="74837" y="158777"/>
                </a:cubicBezTo>
                <a:lnTo>
                  <a:pt x="18424" y="4645"/>
                </a:lnTo>
                <a:lnTo>
                  <a:pt x="50161" y="39674"/>
                </a:lnTo>
                <a:cubicBezTo>
                  <a:pt x="210617" y="184865"/>
                  <a:pt x="448670" y="228650"/>
                  <a:pt x="657490" y="131966"/>
                </a:cubicBezTo>
                <a:cubicBezTo>
                  <a:pt x="727097" y="99739"/>
                  <a:pt x="786866" y="54955"/>
                  <a:pt x="835348" y="156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7" name="Round Same Side Corner Rectangle 11">
            <a:extLst>
              <a:ext uri="{FF2B5EF4-FFF2-40B4-BE49-F238E27FC236}">
                <a16:creationId xmlns:a16="http://schemas.microsoft.com/office/drawing/2014/main" id="{450802DF-D9DD-463C-B3BD-B68A68CE8BDB}"/>
              </a:ext>
            </a:extLst>
          </p:cNvPr>
          <p:cNvSpPr>
            <a:spLocks noChangeAspect="1"/>
          </p:cNvSpPr>
          <p:nvPr/>
        </p:nvSpPr>
        <p:spPr>
          <a:xfrm rot="9900000">
            <a:off x="5913066" y="3301302"/>
            <a:ext cx="438895" cy="372757"/>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8" name="Rounded Rectangle 7">
            <a:extLst>
              <a:ext uri="{FF2B5EF4-FFF2-40B4-BE49-F238E27FC236}">
                <a16:creationId xmlns:a16="http://schemas.microsoft.com/office/drawing/2014/main" id="{0568377F-1144-42D6-B1BD-7D4839036929}"/>
              </a:ext>
            </a:extLst>
          </p:cNvPr>
          <p:cNvSpPr/>
          <p:nvPr/>
        </p:nvSpPr>
        <p:spPr>
          <a:xfrm>
            <a:off x="3915374" y="4230053"/>
            <a:ext cx="390324" cy="336845"/>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9" name="Block Arc 25">
            <a:extLst>
              <a:ext uri="{FF2B5EF4-FFF2-40B4-BE49-F238E27FC236}">
                <a16:creationId xmlns:a16="http://schemas.microsoft.com/office/drawing/2014/main" id="{2385F7AE-6A0B-4B22-8DD9-58559DA705C9}"/>
              </a:ext>
            </a:extLst>
          </p:cNvPr>
          <p:cNvSpPr>
            <a:spLocks noChangeAspect="1"/>
          </p:cNvSpPr>
          <p:nvPr/>
        </p:nvSpPr>
        <p:spPr>
          <a:xfrm>
            <a:off x="1950348" y="3228563"/>
            <a:ext cx="314518" cy="454385"/>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62" name="Oval 21">
            <a:extLst>
              <a:ext uri="{FF2B5EF4-FFF2-40B4-BE49-F238E27FC236}">
                <a16:creationId xmlns:a16="http://schemas.microsoft.com/office/drawing/2014/main" id="{8353936F-EE6F-4F83-A793-67A1724464F2}"/>
              </a:ext>
            </a:extLst>
          </p:cNvPr>
          <p:cNvSpPr>
            <a:spLocks noChangeAspect="1"/>
          </p:cNvSpPr>
          <p:nvPr/>
        </p:nvSpPr>
        <p:spPr>
          <a:xfrm>
            <a:off x="9888265" y="3278448"/>
            <a:ext cx="393095" cy="396378"/>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73" name="Freeform 53">
            <a:extLst>
              <a:ext uri="{FF2B5EF4-FFF2-40B4-BE49-F238E27FC236}">
                <a16:creationId xmlns:a16="http://schemas.microsoft.com/office/drawing/2014/main" id="{67F2C480-AD86-401A-B2A2-7FA0A908E5B1}"/>
              </a:ext>
            </a:extLst>
          </p:cNvPr>
          <p:cNvSpPr/>
          <p:nvPr/>
        </p:nvSpPr>
        <p:spPr>
          <a:xfrm>
            <a:off x="7876515" y="4226770"/>
            <a:ext cx="424247" cy="434964"/>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80220 w 2296986"/>
              <a:gd name="connsiteY0" fmla="*/ 1747818 h 2354521"/>
              <a:gd name="connsiteX1" fmla="*/ 1828126 w 2296986"/>
              <a:gd name="connsiteY1" fmla="*/ 1826304 h 2354521"/>
              <a:gd name="connsiteX2" fmla="*/ 1955684 w 2296986"/>
              <a:gd name="connsiteY2" fmla="*/ 2095900 h 2354521"/>
              <a:gd name="connsiteX3" fmla="*/ 1683117 w 2296986"/>
              <a:gd name="connsiteY3" fmla="*/ 1962549 h 2354521"/>
              <a:gd name="connsiteX4" fmla="*/ 1529193 w 2296986"/>
              <a:gd name="connsiteY4" fmla="*/ 2354521 h 2354521"/>
              <a:gd name="connsiteX5" fmla="*/ 1381062 w 2296986"/>
              <a:gd name="connsiteY5" fmla="*/ 2120816 h 2354521"/>
              <a:gd name="connsiteX6" fmla="*/ 1496122 w 2296986"/>
              <a:gd name="connsiteY6" fmla="*/ 1788127 h 2354521"/>
              <a:gd name="connsiteX7" fmla="*/ 910069 w 2296986"/>
              <a:gd name="connsiteY7" fmla="*/ 1225390 h 2354521"/>
              <a:gd name="connsiteX8" fmla="*/ 415531 w 2296986"/>
              <a:gd name="connsiteY8" fmla="*/ 2322212 h 2354521"/>
              <a:gd name="connsiteX9" fmla="*/ 293764 w 2296986"/>
              <a:gd name="connsiteY9" fmla="*/ 2052845 h 2354521"/>
              <a:gd name="connsiteX10" fmla="*/ 497994 w 2296986"/>
              <a:gd name="connsiteY10" fmla="*/ 836420 h 2354521"/>
              <a:gd name="connsiteX11" fmla="*/ 11747 w 2296986"/>
              <a:gd name="connsiteY11" fmla="*/ 5505 h 2354521"/>
              <a:gd name="connsiteX12" fmla="*/ 772299 w 2296986"/>
              <a:gd name="connsiteY12" fmla="*/ 578452 h 2354521"/>
              <a:gd name="connsiteX13" fmla="*/ 2042020 w 2296986"/>
              <a:gd name="connsiteY13" fmla="*/ 514597 h 2354521"/>
              <a:gd name="connsiteX14" fmla="*/ 2296986 w 2296986"/>
              <a:gd name="connsiteY14" fmla="*/ 662729 h 2354521"/>
              <a:gd name="connsiteX15" fmla="*/ 1125486 w 2296986"/>
              <a:gd name="connsiteY15" fmla="*/ 1004182 h 2354521"/>
              <a:gd name="connsiteX16" fmla="*/ 1677097 w 2296986"/>
              <a:gd name="connsiteY16" fmla="*/ 1608523 h 2354521"/>
              <a:gd name="connsiteX17" fmla="*/ 2095511 w 2296986"/>
              <a:gd name="connsiteY17" fmla="*/ 1557316 h 2354521"/>
              <a:gd name="connsiteX0" fmla="*/ 2280220 w 2296986"/>
              <a:gd name="connsiteY0" fmla="*/ 1747911 h 2354614"/>
              <a:gd name="connsiteX1" fmla="*/ 1828126 w 2296986"/>
              <a:gd name="connsiteY1" fmla="*/ 1826397 h 2354614"/>
              <a:gd name="connsiteX2" fmla="*/ 1955684 w 2296986"/>
              <a:gd name="connsiteY2" fmla="*/ 2095993 h 2354614"/>
              <a:gd name="connsiteX3" fmla="*/ 1683117 w 2296986"/>
              <a:gd name="connsiteY3" fmla="*/ 1962642 h 2354614"/>
              <a:gd name="connsiteX4" fmla="*/ 1529193 w 2296986"/>
              <a:gd name="connsiteY4" fmla="*/ 2354614 h 2354614"/>
              <a:gd name="connsiteX5" fmla="*/ 1381062 w 2296986"/>
              <a:gd name="connsiteY5" fmla="*/ 2120909 h 2354614"/>
              <a:gd name="connsiteX6" fmla="*/ 1496122 w 2296986"/>
              <a:gd name="connsiteY6" fmla="*/ 1788220 h 2354614"/>
              <a:gd name="connsiteX7" fmla="*/ 910069 w 2296986"/>
              <a:gd name="connsiteY7" fmla="*/ 1225483 h 2354614"/>
              <a:gd name="connsiteX8" fmla="*/ 415531 w 2296986"/>
              <a:gd name="connsiteY8" fmla="*/ 2322305 h 2354614"/>
              <a:gd name="connsiteX9" fmla="*/ 293764 w 2296986"/>
              <a:gd name="connsiteY9" fmla="*/ 2052938 h 2354614"/>
              <a:gd name="connsiteX10" fmla="*/ 497994 w 2296986"/>
              <a:gd name="connsiteY10" fmla="*/ 836513 h 2354614"/>
              <a:gd name="connsiteX11" fmla="*/ 11747 w 2296986"/>
              <a:gd name="connsiteY11" fmla="*/ 5598 h 2354614"/>
              <a:gd name="connsiteX12" fmla="*/ 841291 w 2296986"/>
              <a:gd name="connsiteY12" fmla="*/ 570880 h 2354614"/>
              <a:gd name="connsiteX13" fmla="*/ 2042020 w 2296986"/>
              <a:gd name="connsiteY13" fmla="*/ 514690 h 2354614"/>
              <a:gd name="connsiteX14" fmla="*/ 2296986 w 2296986"/>
              <a:gd name="connsiteY14" fmla="*/ 662822 h 2354614"/>
              <a:gd name="connsiteX15" fmla="*/ 1125486 w 2296986"/>
              <a:gd name="connsiteY15" fmla="*/ 1004275 h 2354614"/>
              <a:gd name="connsiteX16" fmla="*/ 1677097 w 2296986"/>
              <a:gd name="connsiteY16" fmla="*/ 1608616 h 2354614"/>
              <a:gd name="connsiteX17" fmla="*/ 2095511 w 2296986"/>
              <a:gd name="connsiteY17" fmla="*/ 1557409 h 2354614"/>
              <a:gd name="connsiteX0" fmla="*/ 2280220 w 2296986"/>
              <a:gd name="connsiteY0" fmla="*/ 1747911 h 2354614"/>
              <a:gd name="connsiteX1" fmla="*/ 1828126 w 2296986"/>
              <a:gd name="connsiteY1" fmla="*/ 1826397 h 2354614"/>
              <a:gd name="connsiteX2" fmla="*/ 1955684 w 2296986"/>
              <a:gd name="connsiteY2" fmla="*/ 2095993 h 2354614"/>
              <a:gd name="connsiteX3" fmla="*/ 1683117 w 2296986"/>
              <a:gd name="connsiteY3" fmla="*/ 1962642 h 2354614"/>
              <a:gd name="connsiteX4" fmla="*/ 1529193 w 2296986"/>
              <a:gd name="connsiteY4" fmla="*/ 2354614 h 2354614"/>
              <a:gd name="connsiteX5" fmla="*/ 1381062 w 2296986"/>
              <a:gd name="connsiteY5" fmla="*/ 2120909 h 2354614"/>
              <a:gd name="connsiteX6" fmla="*/ 1496122 w 2296986"/>
              <a:gd name="connsiteY6" fmla="*/ 1788220 h 2354614"/>
              <a:gd name="connsiteX7" fmla="*/ 864075 w 2296986"/>
              <a:gd name="connsiteY7" fmla="*/ 1325138 h 2354614"/>
              <a:gd name="connsiteX8" fmla="*/ 415531 w 2296986"/>
              <a:gd name="connsiteY8" fmla="*/ 2322305 h 2354614"/>
              <a:gd name="connsiteX9" fmla="*/ 293764 w 2296986"/>
              <a:gd name="connsiteY9" fmla="*/ 2052938 h 2354614"/>
              <a:gd name="connsiteX10" fmla="*/ 497994 w 2296986"/>
              <a:gd name="connsiteY10" fmla="*/ 836513 h 2354614"/>
              <a:gd name="connsiteX11" fmla="*/ 11747 w 2296986"/>
              <a:gd name="connsiteY11" fmla="*/ 5598 h 2354614"/>
              <a:gd name="connsiteX12" fmla="*/ 841291 w 2296986"/>
              <a:gd name="connsiteY12" fmla="*/ 570880 h 2354614"/>
              <a:gd name="connsiteX13" fmla="*/ 2042020 w 2296986"/>
              <a:gd name="connsiteY13" fmla="*/ 514690 h 2354614"/>
              <a:gd name="connsiteX14" fmla="*/ 2296986 w 2296986"/>
              <a:gd name="connsiteY14" fmla="*/ 662822 h 2354614"/>
              <a:gd name="connsiteX15" fmla="*/ 1125486 w 2296986"/>
              <a:gd name="connsiteY15" fmla="*/ 1004275 h 2354614"/>
              <a:gd name="connsiteX16" fmla="*/ 1677097 w 2296986"/>
              <a:gd name="connsiteY16" fmla="*/ 1608616 h 2354614"/>
              <a:gd name="connsiteX17" fmla="*/ 2095511 w 2296986"/>
              <a:gd name="connsiteY17" fmla="*/ 1557409 h 2354614"/>
              <a:gd name="connsiteX0" fmla="*/ 2280220 w 2296986"/>
              <a:gd name="connsiteY0" fmla="*/ 1747911 h 2354614"/>
              <a:gd name="connsiteX1" fmla="*/ 1828126 w 2296986"/>
              <a:gd name="connsiteY1" fmla="*/ 1826397 h 2354614"/>
              <a:gd name="connsiteX2" fmla="*/ 1955684 w 2296986"/>
              <a:gd name="connsiteY2" fmla="*/ 2095993 h 2354614"/>
              <a:gd name="connsiteX3" fmla="*/ 1683117 w 2296986"/>
              <a:gd name="connsiteY3" fmla="*/ 1962642 h 2354614"/>
              <a:gd name="connsiteX4" fmla="*/ 1529193 w 2296986"/>
              <a:gd name="connsiteY4" fmla="*/ 2354614 h 2354614"/>
              <a:gd name="connsiteX5" fmla="*/ 1381062 w 2296986"/>
              <a:gd name="connsiteY5" fmla="*/ 2120909 h 2354614"/>
              <a:gd name="connsiteX6" fmla="*/ 1496122 w 2296986"/>
              <a:gd name="connsiteY6" fmla="*/ 1788220 h 2354614"/>
              <a:gd name="connsiteX7" fmla="*/ 864075 w 2296986"/>
              <a:gd name="connsiteY7" fmla="*/ 1325138 h 2354614"/>
              <a:gd name="connsiteX8" fmla="*/ 415531 w 2296986"/>
              <a:gd name="connsiteY8" fmla="*/ 2322305 h 2354614"/>
              <a:gd name="connsiteX9" fmla="*/ 293764 w 2296986"/>
              <a:gd name="connsiteY9" fmla="*/ 2052938 h 2354614"/>
              <a:gd name="connsiteX10" fmla="*/ 497994 w 2296986"/>
              <a:gd name="connsiteY10" fmla="*/ 836513 h 2354614"/>
              <a:gd name="connsiteX11" fmla="*/ 11747 w 2296986"/>
              <a:gd name="connsiteY11" fmla="*/ 5598 h 2354614"/>
              <a:gd name="connsiteX12" fmla="*/ 841291 w 2296986"/>
              <a:gd name="connsiteY12" fmla="*/ 570880 h 2354614"/>
              <a:gd name="connsiteX13" fmla="*/ 2042020 w 2296986"/>
              <a:gd name="connsiteY13" fmla="*/ 514690 h 2354614"/>
              <a:gd name="connsiteX14" fmla="*/ 2296986 w 2296986"/>
              <a:gd name="connsiteY14" fmla="*/ 662822 h 2354614"/>
              <a:gd name="connsiteX15" fmla="*/ 1209809 w 2296986"/>
              <a:gd name="connsiteY15" fmla="*/ 996610 h 2354614"/>
              <a:gd name="connsiteX16" fmla="*/ 1677097 w 2296986"/>
              <a:gd name="connsiteY16" fmla="*/ 1608616 h 2354614"/>
              <a:gd name="connsiteX17" fmla="*/ 2095511 w 2296986"/>
              <a:gd name="connsiteY17" fmla="*/ 1557409 h 2354614"/>
              <a:gd name="connsiteX0" fmla="*/ 2279828 w 2296594"/>
              <a:gd name="connsiteY0" fmla="*/ 1747911 h 2354614"/>
              <a:gd name="connsiteX1" fmla="*/ 1827734 w 2296594"/>
              <a:gd name="connsiteY1" fmla="*/ 1826397 h 2354614"/>
              <a:gd name="connsiteX2" fmla="*/ 1955292 w 2296594"/>
              <a:gd name="connsiteY2" fmla="*/ 2095993 h 2354614"/>
              <a:gd name="connsiteX3" fmla="*/ 1682725 w 2296594"/>
              <a:gd name="connsiteY3" fmla="*/ 1962642 h 2354614"/>
              <a:gd name="connsiteX4" fmla="*/ 1528801 w 2296594"/>
              <a:gd name="connsiteY4" fmla="*/ 2354614 h 2354614"/>
              <a:gd name="connsiteX5" fmla="*/ 1380670 w 2296594"/>
              <a:gd name="connsiteY5" fmla="*/ 2120909 h 2354614"/>
              <a:gd name="connsiteX6" fmla="*/ 1495730 w 2296594"/>
              <a:gd name="connsiteY6" fmla="*/ 1788220 h 2354614"/>
              <a:gd name="connsiteX7" fmla="*/ 863683 w 2296594"/>
              <a:gd name="connsiteY7" fmla="*/ 1325138 h 2354614"/>
              <a:gd name="connsiteX8" fmla="*/ 415139 w 2296594"/>
              <a:gd name="connsiteY8" fmla="*/ 2322305 h 2354614"/>
              <a:gd name="connsiteX9" fmla="*/ 293372 w 2296594"/>
              <a:gd name="connsiteY9" fmla="*/ 2052938 h 2354614"/>
              <a:gd name="connsiteX10" fmla="*/ 512934 w 2296594"/>
              <a:gd name="connsiteY10" fmla="*/ 874842 h 2354614"/>
              <a:gd name="connsiteX11" fmla="*/ 11355 w 2296594"/>
              <a:gd name="connsiteY11" fmla="*/ 5598 h 2354614"/>
              <a:gd name="connsiteX12" fmla="*/ 840899 w 2296594"/>
              <a:gd name="connsiteY12" fmla="*/ 570880 h 2354614"/>
              <a:gd name="connsiteX13" fmla="*/ 2041628 w 2296594"/>
              <a:gd name="connsiteY13" fmla="*/ 514690 h 2354614"/>
              <a:gd name="connsiteX14" fmla="*/ 2296594 w 2296594"/>
              <a:gd name="connsiteY14" fmla="*/ 662822 h 2354614"/>
              <a:gd name="connsiteX15" fmla="*/ 1209417 w 2296594"/>
              <a:gd name="connsiteY15" fmla="*/ 996610 h 2354614"/>
              <a:gd name="connsiteX16" fmla="*/ 1676705 w 2296594"/>
              <a:gd name="connsiteY16" fmla="*/ 1608616 h 2354614"/>
              <a:gd name="connsiteX17" fmla="*/ 2095119 w 2296594"/>
              <a:gd name="connsiteY17" fmla="*/ 1557409 h 2354614"/>
              <a:gd name="connsiteX0" fmla="*/ 2279828 w 2296594"/>
              <a:gd name="connsiteY0" fmla="*/ 1747911 h 2354614"/>
              <a:gd name="connsiteX1" fmla="*/ 1827734 w 2296594"/>
              <a:gd name="connsiteY1" fmla="*/ 1826397 h 2354614"/>
              <a:gd name="connsiteX2" fmla="*/ 1955292 w 2296594"/>
              <a:gd name="connsiteY2" fmla="*/ 2095993 h 2354614"/>
              <a:gd name="connsiteX3" fmla="*/ 1682725 w 2296594"/>
              <a:gd name="connsiteY3" fmla="*/ 1962642 h 2354614"/>
              <a:gd name="connsiteX4" fmla="*/ 1528801 w 2296594"/>
              <a:gd name="connsiteY4" fmla="*/ 2354614 h 2354614"/>
              <a:gd name="connsiteX5" fmla="*/ 1380670 w 2296594"/>
              <a:gd name="connsiteY5" fmla="*/ 2120909 h 2354614"/>
              <a:gd name="connsiteX6" fmla="*/ 1495730 w 2296594"/>
              <a:gd name="connsiteY6" fmla="*/ 1788220 h 2354614"/>
              <a:gd name="connsiteX7" fmla="*/ 856016 w 2296594"/>
              <a:gd name="connsiteY7" fmla="*/ 1302141 h 2354614"/>
              <a:gd name="connsiteX8" fmla="*/ 415139 w 2296594"/>
              <a:gd name="connsiteY8" fmla="*/ 2322305 h 2354614"/>
              <a:gd name="connsiteX9" fmla="*/ 293372 w 2296594"/>
              <a:gd name="connsiteY9" fmla="*/ 2052938 h 2354614"/>
              <a:gd name="connsiteX10" fmla="*/ 512934 w 2296594"/>
              <a:gd name="connsiteY10" fmla="*/ 874842 h 2354614"/>
              <a:gd name="connsiteX11" fmla="*/ 11355 w 2296594"/>
              <a:gd name="connsiteY11" fmla="*/ 5598 h 2354614"/>
              <a:gd name="connsiteX12" fmla="*/ 840899 w 2296594"/>
              <a:gd name="connsiteY12" fmla="*/ 570880 h 2354614"/>
              <a:gd name="connsiteX13" fmla="*/ 2041628 w 2296594"/>
              <a:gd name="connsiteY13" fmla="*/ 514690 h 2354614"/>
              <a:gd name="connsiteX14" fmla="*/ 2296594 w 2296594"/>
              <a:gd name="connsiteY14" fmla="*/ 662822 h 2354614"/>
              <a:gd name="connsiteX15" fmla="*/ 1209417 w 2296594"/>
              <a:gd name="connsiteY15" fmla="*/ 996610 h 2354614"/>
              <a:gd name="connsiteX16" fmla="*/ 1676705 w 2296594"/>
              <a:gd name="connsiteY16" fmla="*/ 1608616 h 2354614"/>
              <a:gd name="connsiteX17" fmla="*/ 2095119 w 2296594"/>
              <a:gd name="connsiteY17" fmla="*/ 1557409 h 235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594" h="2354614">
                <a:moveTo>
                  <a:pt x="2279828" y="1747911"/>
                </a:moveTo>
                <a:lnTo>
                  <a:pt x="1827734" y="1826397"/>
                </a:lnTo>
                <a:cubicBezTo>
                  <a:pt x="1873911" y="1907728"/>
                  <a:pt x="1985925" y="2047581"/>
                  <a:pt x="1955292" y="2095993"/>
                </a:cubicBezTo>
                <a:cubicBezTo>
                  <a:pt x="1897354" y="2139325"/>
                  <a:pt x="1773581" y="2007092"/>
                  <a:pt x="1682725" y="1962642"/>
                </a:cubicBezTo>
                <a:lnTo>
                  <a:pt x="1528801" y="2354614"/>
                </a:lnTo>
                <a:lnTo>
                  <a:pt x="1380670" y="2120909"/>
                </a:lnTo>
                <a:lnTo>
                  <a:pt x="1495730" y="1788220"/>
                </a:lnTo>
                <a:lnTo>
                  <a:pt x="856016" y="1302141"/>
                </a:lnTo>
                <a:lnTo>
                  <a:pt x="415139" y="2322305"/>
                </a:lnTo>
                <a:lnTo>
                  <a:pt x="293372" y="2052938"/>
                </a:lnTo>
                <a:cubicBezTo>
                  <a:pt x="369114" y="1624466"/>
                  <a:pt x="437192" y="1303314"/>
                  <a:pt x="512934" y="874842"/>
                </a:cubicBezTo>
                <a:cubicBezTo>
                  <a:pt x="317583" y="650129"/>
                  <a:pt x="-71270" y="102295"/>
                  <a:pt x="11355" y="5598"/>
                </a:cubicBezTo>
                <a:cubicBezTo>
                  <a:pt x="111253" y="-52136"/>
                  <a:pt x="623957" y="350637"/>
                  <a:pt x="840899" y="570880"/>
                </a:cubicBezTo>
                <a:lnTo>
                  <a:pt x="2041628" y="514690"/>
                </a:lnTo>
                <a:lnTo>
                  <a:pt x="2296594" y="662822"/>
                </a:lnTo>
                <a:lnTo>
                  <a:pt x="1209417" y="996610"/>
                </a:lnTo>
                <a:lnTo>
                  <a:pt x="1676705" y="1608616"/>
                </a:lnTo>
                <a:cubicBezTo>
                  <a:pt x="1795450" y="1589109"/>
                  <a:pt x="2095119" y="1557409"/>
                  <a:pt x="2095119" y="1557409"/>
                </a:cubicBezTo>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84" name="TextBox 83">
            <a:extLst>
              <a:ext uri="{FF2B5EF4-FFF2-40B4-BE49-F238E27FC236}">
                <a16:creationId xmlns:a16="http://schemas.microsoft.com/office/drawing/2014/main" id="{8626D960-DE6E-40EA-AC59-7C7869608FF7}"/>
              </a:ext>
            </a:extLst>
          </p:cNvPr>
          <p:cNvSpPr txBox="1"/>
          <p:nvPr/>
        </p:nvSpPr>
        <p:spPr>
          <a:xfrm>
            <a:off x="2869792" y="5442421"/>
            <a:ext cx="2711680" cy="830997"/>
          </a:xfrm>
          <a:prstGeom prst="rect">
            <a:avLst/>
          </a:prstGeom>
          <a:noFill/>
        </p:spPr>
        <p:txBody>
          <a:bodyPr wrap="square" rtlCol="0">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You can simply impress your audience and add a unique zing and appeal to your Presentations.</a:t>
            </a:r>
            <a:endParaRPr lang="ko-KR" alt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85" name="TextBox 84">
            <a:extLst>
              <a:ext uri="{FF2B5EF4-FFF2-40B4-BE49-F238E27FC236}">
                <a16:creationId xmlns:a16="http://schemas.microsoft.com/office/drawing/2014/main" id="{14774EE3-6308-4150-8A37-DAB366F19582}"/>
              </a:ext>
            </a:extLst>
          </p:cNvPr>
          <p:cNvSpPr txBox="1"/>
          <p:nvPr/>
        </p:nvSpPr>
        <p:spPr>
          <a:xfrm>
            <a:off x="2864048" y="4984943"/>
            <a:ext cx="2688628" cy="400110"/>
          </a:xfrm>
          <a:prstGeom prst="rect">
            <a:avLst/>
          </a:prstGeom>
          <a:noFill/>
        </p:spPr>
        <p:txBody>
          <a:bodyPr wrap="square" rtlCol="0">
            <a:spAutoFit/>
          </a:bodyPr>
          <a:lstStyle/>
          <a:p>
            <a:pPr algn="ctr"/>
            <a:r>
              <a:rPr lang="en-US" altLang="ko-KR" sz="2000" b="1" dirty="0">
                <a:solidFill>
                  <a:schemeClr val="tx1">
                    <a:lumMod val="75000"/>
                    <a:lumOff val="25000"/>
                  </a:schemeClr>
                </a:solidFill>
                <a:latin typeface="TH Sarabun New" panose="020B0500040200020003" pitchFamily="34" charset="-34"/>
                <a:cs typeface="TH Sarabun New" panose="020B0500040200020003" pitchFamily="34" charset="-34"/>
              </a:rPr>
              <a:t>Your Text Here</a:t>
            </a:r>
            <a:endParaRPr lang="ko-KR" altLang="en-US" sz="20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86" name="TextBox 85">
            <a:extLst>
              <a:ext uri="{FF2B5EF4-FFF2-40B4-BE49-F238E27FC236}">
                <a16:creationId xmlns:a16="http://schemas.microsoft.com/office/drawing/2014/main" id="{8626D960-DE6E-40EA-AC59-7C7869608FF7}"/>
              </a:ext>
            </a:extLst>
          </p:cNvPr>
          <p:cNvSpPr txBox="1"/>
          <p:nvPr/>
        </p:nvSpPr>
        <p:spPr>
          <a:xfrm>
            <a:off x="6842366" y="5479863"/>
            <a:ext cx="2711680" cy="830997"/>
          </a:xfrm>
          <a:prstGeom prst="rect">
            <a:avLst/>
          </a:prstGeom>
          <a:noFill/>
        </p:spPr>
        <p:txBody>
          <a:bodyPr wrap="square" rtlCol="0">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You can simply impress your audience and add a unique zing and appeal to your Presentations.</a:t>
            </a:r>
            <a:endParaRPr lang="ko-KR" altLang="en-US" sz="1600"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87" name="TextBox 86">
            <a:extLst>
              <a:ext uri="{FF2B5EF4-FFF2-40B4-BE49-F238E27FC236}">
                <a16:creationId xmlns:a16="http://schemas.microsoft.com/office/drawing/2014/main" id="{14774EE3-6308-4150-8A37-DAB366F19582}"/>
              </a:ext>
            </a:extLst>
          </p:cNvPr>
          <p:cNvSpPr txBox="1"/>
          <p:nvPr/>
        </p:nvSpPr>
        <p:spPr>
          <a:xfrm>
            <a:off x="6836622" y="5022385"/>
            <a:ext cx="2688628" cy="400110"/>
          </a:xfrm>
          <a:prstGeom prst="rect">
            <a:avLst/>
          </a:prstGeom>
          <a:noFill/>
        </p:spPr>
        <p:txBody>
          <a:bodyPr wrap="square" rtlCol="0">
            <a:spAutoFit/>
          </a:bodyPr>
          <a:lstStyle/>
          <a:p>
            <a:pPr algn="ctr"/>
            <a:r>
              <a:rPr lang="en-US" altLang="ko-KR" sz="2000" b="1" dirty="0">
                <a:solidFill>
                  <a:schemeClr val="tx1">
                    <a:lumMod val="75000"/>
                    <a:lumOff val="25000"/>
                  </a:schemeClr>
                </a:solidFill>
                <a:latin typeface="TH Sarabun New" panose="020B0500040200020003" pitchFamily="34" charset="-34"/>
                <a:cs typeface="TH Sarabun New" panose="020B0500040200020003" pitchFamily="34" charset="-34"/>
              </a:rPr>
              <a:t>Your Text Here</a:t>
            </a:r>
            <a:endParaRPr lang="ko-KR" altLang="en-US" sz="20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1826999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a:spLocks noGrp="1"/>
          </p:cNvSpPr>
          <p:nvPr>
            <p:ph type="title"/>
          </p:nvPr>
        </p:nvSpPr>
        <p:spPr>
          <a:xfrm>
            <a:off x="800100" y="387054"/>
            <a:ext cx="10515600" cy="796925"/>
          </a:xfrm>
        </p:spPr>
        <p:txBody>
          <a:bodyPr/>
          <a:lstStyle/>
          <a:p>
            <a:pPr algn="ctr"/>
            <a:r>
              <a:rPr lang="en-US" dirty="0"/>
              <a:t>Click to add tile</a:t>
            </a:r>
            <a:endParaRPr lang="th-TH" dirty="0"/>
          </a:p>
        </p:txBody>
      </p:sp>
      <p:sp>
        <p:nvSpPr>
          <p:cNvPr id="67" name="Rounded Rectangle 1">
            <a:extLst>
              <a:ext uri="{FF2B5EF4-FFF2-40B4-BE49-F238E27FC236}">
                <a16:creationId xmlns:a16="http://schemas.microsoft.com/office/drawing/2014/main" id="{CAB4B63C-EBED-433D-A59C-15F6A39FC4A8}"/>
              </a:ext>
            </a:extLst>
          </p:cNvPr>
          <p:cNvSpPr/>
          <p:nvPr/>
        </p:nvSpPr>
        <p:spPr>
          <a:xfrm>
            <a:off x="987554" y="2782753"/>
            <a:ext cx="8622791" cy="2557344"/>
          </a:xfrm>
          <a:prstGeom prst="roundRect">
            <a:avLst/>
          </a:prstGeom>
          <a:solidFill>
            <a:schemeClr val="bg1"/>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TH Sarabun New" panose="020B0500040200020003" pitchFamily="34" charset="-34"/>
              <a:cs typeface="TH Sarabun New" panose="020B0500040200020003" pitchFamily="34" charset="-34"/>
            </a:endParaRPr>
          </a:p>
        </p:txBody>
      </p:sp>
      <p:sp>
        <p:nvSpPr>
          <p:cNvPr id="69" name="Rounded Rectangle 12">
            <a:extLst>
              <a:ext uri="{FF2B5EF4-FFF2-40B4-BE49-F238E27FC236}">
                <a16:creationId xmlns:a16="http://schemas.microsoft.com/office/drawing/2014/main" id="{2EA81D0C-954D-4D0B-A183-0395631214B7}"/>
              </a:ext>
            </a:extLst>
          </p:cNvPr>
          <p:cNvSpPr/>
          <p:nvPr/>
        </p:nvSpPr>
        <p:spPr>
          <a:xfrm flipH="1">
            <a:off x="1606346" y="4388524"/>
            <a:ext cx="2520000" cy="1584000"/>
          </a:xfrm>
          <a:prstGeom prst="roundRect">
            <a:avLst/>
          </a:prstGeom>
          <a:solidFill>
            <a:schemeClr val="bg1"/>
          </a:solid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TH Sarabun New" panose="020B0500040200020003" pitchFamily="34" charset="-34"/>
              <a:cs typeface="TH Sarabun New" panose="020B0500040200020003" pitchFamily="34" charset="-34"/>
            </a:endParaRPr>
          </a:p>
        </p:txBody>
      </p:sp>
      <p:sp>
        <p:nvSpPr>
          <p:cNvPr id="70" name="Round Same Side Corner Rectangle 13">
            <a:extLst>
              <a:ext uri="{FF2B5EF4-FFF2-40B4-BE49-F238E27FC236}">
                <a16:creationId xmlns:a16="http://schemas.microsoft.com/office/drawing/2014/main" id="{34AC136C-064F-42E9-97BF-A0AED9CC985B}"/>
              </a:ext>
            </a:extLst>
          </p:cNvPr>
          <p:cNvSpPr/>
          <p:nvPr/>
        </p:nvSpPr>
        <p:spPr>
          <a:xfrm flipH="1">
            <a:off x="1606346" y="4374262"/>
            <a:ext cx="2520000" cy="373360"/>
          </a:xfrm>
          <a:prstGeom prst="round2SameRect">
            <a:avLst>
              <a:gd name="adj1" fmla="val 49736"/>
              <a:gd name="adj2" fmla="val 0"/>
            </a:avLst>
          </a:prstGeom>
          <a:solidFill>
            <a:srgbClr val="002060"/>
          </a:solid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TH Sarabun New" panose="020B0500040200020003" pitchFamily="34" charset="-34"/>
              <a:cs typeface="TH Sarabun New" panose="020B0500040200020003" pitchFamily="34" charset="-34"/>
            </a:endParaRPr>
          </a:p>
        </p:txBody>
      </p:sp>
      <p:sp>
        <p:nvSpPr>
          <p:cNvPr id="71" name="Oval 70">
            <a:extLst>
              <a:ext uri="{FF2B5EF4-FFF2-40B4-BE49-F238E27FC236}">
                <a16:creationId xmlns:a16="http://schemas.microsoft.com/office/drawing/2014/main" id="{01A8E56D-29D4-495E-B52A-6DDA038962C2}"/>
              </a:ext>
            </a:extLst>
          </p:cNvPr>
          <p:cNvSpPr/>
          <p:nvPr/>
        </p:nvSpPr>
        <p:spPr>
          <a:xfrm flipH="1">
            <a:off x="3758172" y="4997764"/>
            <a:ext cx="729582" cy="721965"/>
          </a:xfrm>
          <a:prstGeom prst="ellipse">
            <a:avLst/>
          </a:prstGeom>
          <a:solidFill>
            <a:schemeClr val="bg1"/>
          </a:solid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TH Sarabun New" panose="020B0500040200020003" pitchFamily="34" charset="-34"/>
              <a:cs typeface="TH Sarabun New" panose="020B0500040200020003" pitchFamily="34" charset="-34"/>
            </a:endParaRPr>
          </a:p>
        </p:txBody>
      </p:sp>
      <p:sp>
        <p:nvSpPr>
          <p:cNvPr id="72" name="TextBox 71">
            <a:extLst>
              <a:ext uri="{FF2B5EF4-FFF2-40B4-BE49-F238E27FC236}">
                <a16:creationId xmlns:a16="http://schemas.microsoft.com/office/drawing/2014/main" id="{AC9B4992-EF58-4FF9-924A-9B5667A52112}"/>
              </a:ext>
            </a:extLst>
          </p:cNvPr>
          <p:cNvSpPr txBox="1"/>
          <p:nvPr/>
        </p:nvSpPr>
        <p:spPr>
          <a:xfrm>
            <a:off x="1707657" y="4876573"/>
            <a:ext cx="1942789" cy="954107"/>
          </a:xfrm>
          <a:prstGeom prst="rect">
            <a:avLst/>
          </a:prstGeom>
          <a:noFill/>
        </p:spPr>
        <p:txBody>
          <a:bodyPr wrap="square" rtlCol="0">
            <a:spAutoFit/>
          </a:bodyPr>
          <a:lstStyle/>
          <a:p>
            <a:pPr algn="ctr"/>
            <a:r>
              <a:rPr lang="en-US" altLang="ko-KR" sz="1400" dirty="0">
                <a:solidFill>
                  <a:schemeClr val="tx1">
                    <a:lumMod val="65000"/>
                    <a:lumOff val="35000"/>
                  </a:schemeClr>
                </a:solidFill>
                <a:latin typeface="TH Sarabun New" panose="020B0500040200020003" pitchFamily="34" charset="-34"/>
                <a:cs typeface="TH Sarabun New" panose="020B0500040200020003" pitchFamily="34" charset="-34"/>
              </a:rPr>
              <a:t>You can simply impress your audience and add a unique zing and appeal to your Presentations.</a:t>
            </a:r>
          </a:p>
        </p:txBody>
      </p:sp>
      <p:sp>
        <p:nvSpPr>
          <p:cNvPr id="74" name="TextBox 73">
            <a:extLst>
              <a:ext uri="{FF2B5EF4-FFF2-40B4-BE49-F238E27FC236}">
                <a16:creationId xmlns:a16="http://schemas.microsoft.com/office/drawing/2014/main" id="{6AE4FDEE-45CF-465E-A438-5EBDC393578F}"/>
              </a:ext>
            </a:extLst>
          </p:cNvPr>
          <p:cNvSpPr txBox="1"/>
          <p:nvPr/>
        </p:nvSpPr>
        <p:spPr>
          <a:xfrm>
            <a:off x="1716079" y="4291454"/>
            <a:ext cx="2343921" cy="523220"/>
          </a:xfrm>
          <a:prstGeom prst="rect">
            <a:avLst/>
          </a:prstGeom>
          <a:noFill/>
        </p:spPr>
        <p:txBody>
          <a:bodyPr wrap="square" rtlCol="0">
            <a:spAutoFit/>
          </a:bodyPr>
          <a:lstStyle/>
          <a:p>
            <a:pPr algn="ctr"/>
            <a:r>
              <a:rPr lang="en-US" altLang="ko-KR" b="1" dirty="0">
                <a:solidFill>
                  <a:schemeClr val="bg1"/>
                </a:solidFill>
                <a:latin typeface="TH Sarabun New" panose="020B0500040200020003" pitchFamily="34" charset="-34"/>
                <a:cs typeface="TH Sarabun New" panose="020B0500040200020003" pitchFamily="34" charset="-34"/>
              </a:rPr>
              <a:t>Content  Here</a:t>
            </a:r>
            <a:endParaRPr lang="ko-KR" altLang="en-US" b="1" dirty="0">
              <a:solidFill>
                <a:schemeClr val="bg1"/>
              </a:solidFill>
              <a:latin typeface="TH Sarabun New" panose="020B0500040200020003" pitchFamily="34" charset="-34"/>
              <a:cs typeface="TH Sarabun New" panose="020B0500040200020003" pitchFamily="34" charset="-34"/>
            </a:endParaRPr>
          </a:p>
        </p:txBody>
      </p:sp>
      <p:grpSp>
        <p:nvGrpSpPr>
          <p:cNvPr id="75" name="그룹 2">
            <a:extLst>
              <a:ext uri="{FF2B5EF4-FFF2-40B4-BE49-F238E27FC236}">
                <a16:creationId xmlns:a16="http://schemas.microsoft.com/office/drawing/2014/main" id="{023AB1E9-F0F2-4891-94F1-4B847F983925}"/>
              </a:ext>
            </a:extLst>
          </p:cNvPr>
          <p:cNvGrpSpPr/>
          <p:nvPr/>
        </p:nvGrpSpPr>
        <p:grpSpPr>
          <a:xfrm>
            <a:off x="8343434" y="3153607"/>
            <a:ext cx="2520000" cy="1584000"/>
            <a:chOff x="7507865" y="2892265"/>
            <a:chExt cx="2520000" cy="1584000"/>
          </a:xfrm>
        </p:grpSpPr>
        <p:sp>
          <p:nvSpPr>
            <p:cNvPr id="76" name="Rounded Rectangle 20">
              <a:extLst>
                <a:ext uri="{FF2B5EF4-FFF2-40B4-BE49-F238E27FC236}">
                  <a16:creationId xmlns:a16="http://schemas.microsoft.com/office/drawing/2014/main" id="{CFBA3F91-A4D8-47D1-A854-A42D72CEF089}"/>
                </a:ext>
              </a:extLst>
            </p:cNvPr>
            <p:cNvSpPr/>
            <p:nvPr/>
          </p:nvSpPr>
          <p:spPr>
            <a:xfrm rot="5400000">
              <a:off x="7975865" y="2424265"/>
              <a:ext cx="1584000" cy="2520000"/>
            </a:xfrm>
            <a:prstGeom prst="roundRect">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TH Sarabun New" panose="020B0500040200020003" pitchFamily="34" charset="-34"/>
                <a:cs typeface="TH Sarabun New" panose="020B0500040200020003" pitchFamily="34" charset="-34"/>
              </a:endParaRPr>
            </a:p>
          </p:txBody>
        </p:sp>
        <p:sp>
          <p:nvSpPr>
            <p:cNvPr id="77" name="Round Same Side Corner Rectangle 21">
              <a:extLst>
                <a:ext uri="{FF2B5EF4-FFF2-40B4-BE49-F238E27FC236}">
                  <a16:creationId xmlns:a16="http://schemas.microsoft.com/office/drawing/2014/main" id="{46353FE6-B14C-4177-A18A-DD059877707C}"/>
                </a:ext>
              </a:extLst>
            </p:cNvPr>
            <p:cNvSpPr/>
            <p:nvPr/>
          </p:nvSpPr>
          <p:spPr>
            <a:xfrm>
              <a:off x="7507865" y="2892265"/>
              <a:ext cx="2520000" cy="373360"/>
            </a:xfrm>
            <a:prstGeom prst="round2SameRect">
              <a:avLst>
                <a:gd name="adj1" fmla="val 49736"/>
                <a:gd name="adj2" fmla="val 0"/>
              </a:avLst>
            </a:prstGeom>
            <a:solidFill>
              <a:schemeClr val="accent4"/>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TH Sarabun New" panose="020B0500040200020003" pitchFamily="34" charset="-34"/>
                <a:cs typeface="TH Sarabun New" panose="020B0500040200020003" pitchFamily="34" charset="-34"/>
              </a:endParaRPr>
            </a:p>
          </p:txBody>
        </p:sp>
      </p:grpSp>
      <p:sp>
        <p:nvSpPr>
          <p:cNvPr id="78" name="Oval 77">
            <a:extLst>
              <a:ext uri="{FF2B5EF4-FFF2-40B4-BE49-F238E27FC236}">
                <a16:creationId xmlns:a16="http://schemas.microsoft.com/office/drawing/2014/main" id="{394E8E32-6E73-42D4-AF6F-C113D996FEF4}"/>
              </a:ext>
            </a:extLst>
          </p:cNvPr>
          <p:cNvSpPr/>
          <p:nvPr/>
        </p:nvSpPr>
        <p:spPr>
          <a:xfrm rot="5400000">
            <a:off x="10498642" y="3774780"/>
            <a:ext cx="729582" cy="721965"/>
          </a:xfrm>
          <a:prstGeom prst="ellips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TH Sarabun New" panose="020B0500040200020003" pitchFamily="34" charset="-34"/>
              <a:cs typeface="TH Sarabun New" panose="020B0500040200020003" pitchFamily="34" charset="-34"/>
            </a:endParaRPr>
          </a:p>
        </p:txBody>
      </p:sp>
      <p:sp>
        <p:nvSpPr>
          <p:cNvPr id="79" name="TextBox 78">
            <a:extLst>
              <a:ext uri="{FF2B5EF4-FFF2-40B4-BE49-F238E27FC236}">
                <a16:creationId xmlns:a16="http://schemas.microsoft.com/office/drawing/2014/main" id="{8E4D2F6E-F021-446E-B66E-5F554394FBAC}"/>
              </a:ext>
            </a:extLst>
          </p:cNvPr>
          <p:cNvSpPr txBox="1"/>
          <p:nvPr/>
        </p:nvSpPr>
        <p:spPr>
          <a:xfrm>
            <a:off x="8476489" y="3653589"/>
            <a:ext cx="1966892" cy="1077218"/>
          </a:xfrm>
          <a:prstGeom prst="rect">
            <a:avLst/>
          </a:prstGeom>
          <a:noFill/>
        </p:spPr>
        <p:txBody>
          <a:bodyPr wrap="square" rtlCol="0">
            <a:spAutoFit/>
          </a:bodyPr>
          <a:lstStyle/>
          <a:p>
            <a:pPr algn="ctr"/>
            <a:r>
              <a:rPr lang="en-US" altLang="ko-KR" sz="1600" dirty="0">
                <a:solidFill>
                  <a:schemeClr val="tx1">
                    <a:lumMod val="65000"/>
                    <a:lumOff val="35000"/>
                  </a:schemeClr>
                </a:solidFill>
                <a:latin typeface="TH Sarabun New" panose="020B0500040200020003" pitchFamily="34" charset="-34"/>
                <a:cs typeface="TH Sarabun New" panose="020B0500040200020003" pitchFamily="34" charset="-34"/>
              </a:rPr>
              <a:t>You can simply impress your audience and add a unique zing and appeal to your Presentations.</a:t>
            </a:r>
          </a:p>
        </p:txBody>
      </p:sp>
      <p:sp>
        <p:nvSpPr>
          <p:cNvPr id="80" name="TextBox 79">
            <a:extLst>
              <a:ext uri="{FF2B5EF4-FFF2-40B4-BE49-F238E27FC236}">
                <a16:creationId xmlns:a16="http://schemas.microsoft.com/office/drawing/2014/main" id="{FAB71EB4-60EE-4296-B909-2BC7DB6299D0}"/>
              </a:ext>
            </a:extLst>
          </p:cNvPr>
          <p:cNvSpPr txBox="1"/>
          <p:nvPr/>
        </p:nvSpPr>
        <p:spPr>
          <a:xfrm>
            <a:off x="8561111" y="3119494"/>
            <a:ext cx="2164333" cy="523220"/>
          </a:xfrm>
          <a:prstGeom prst="rect">
            <a:avLst/>
          </a:prstGeom>
          <a:noFill/>
        </p:spPr>
        <p:txBody>
          <a:bodyPr wrap="square" rtlCol="0">
            <a:spAutoFit/>
          </a:bodyPr>
          <a:lstStyle/>
          <a:p>
            <a:pPr algn="ctr"/>
            <a:r>
              <a:rPr lang="en-US" altLang="ko-KR" b="1" dirty="0">
                <a:solidFill>
                  <a:schemeClr val="bg1"/>
                </a:solidFill>
                <a:latin typeface="TH Sarabun New" panose="020B0500040200020003" pitchFamily="34" charset="-34"/>
                <a:cs typeface="TH Sarabun New" panose="020B0500040200020003" pitchFamily="34" charset="-34"/>
              </a:rPr>
              <a:t>Content  Here</a:t>
            </a:r>
            <a:endParaRPr lang="ko-KR" altLang="en-US" b="1" dirty="0">
              <a:solidFill>
                <a:schemeClr val="bg1"/>
              </a:solidFill>
              <a:latin typeface="TH Sarabun New" panose="020B0500040200020003" pitchFamily="34" charset="-34"/>
              <a:cs typeface="TH Sarabun New" panose="020B0500040200020003" pitchFamily="34" charset="-34"/>
            </a:endParaRPr>
          </a:p>
        </p:txBody>
      </p:sp>
      <p:grpSp>
        <p:nvGrpSpPr>
          <p:cNvPr id="81" name="그룹 48">
            <a:extLst>
              <a:ext uri="{FF2B5EF4-FFF2-40B4-BE49-F238E27FC236}">
                <a16:creationId xmlns:a16="http://schemas.microsoft.com/office/drawing/2014/main" id="{ADCA42F0-35CC-4A07-A5CB-9302CF894FF6}"/>
              </a:ext>
            </a:extLst>
          </p:cNvPr>
          <p:cNvGrpSpPr/>
          <p:nvPr/>
        </p:nvGrpSpPr>
        <p:grpSpPr>
          <a:xfrm>
            <a:off x="4974890" y="4374262"/>
            <a:ext cx="2520000" cy="1598262"/>
            <a:chOff x="5563370" y="4374262"/>
            <a:chExt cx="2520000" cy="1598262"/>
          </a:xfrm>
        </p:grpSpPr>
        <p:sp>
          <p:nvSpPr>
            <p:cNvPr id="82" name="Rounded Rectangle 81">
              <a:extLst>
                <a:ext uri="{FF2B5EF4-FFF2-40B4-BE49-F238E27FC236}">
                  <a16:creationId xmlns:a16="http://schemas.microsoft.com/office/drawing/2014/main" id="{7016E391-0EB2-4E92-A056-D22854DF7E79}"/>
                </a:ext>
              </a:extLst>
            </p:cNvPr>
            <p:cNvSpPr/>
            <p:nvPr/>
          </p:nvSpPr>
          <p:spPr>
            <a:xfrm flipH="1">
              <a:off x="5563370" y="4388524"/>
              <a:ext cx="2520000" cy="1584000"/>
            </a:xfrm>
            <a:prstGeom prst="roundRect">
              <a:avLst/>
            </a:prstGeom>
            <a:solidFill>
              <a:schemeClr val="bg1"/>
            </a:solid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TH Sarabun New" panose="020B0500040200020003" pitchFamily="34" charset="-34"/>
                <a:cs typeface="TH Sarabun New" panose="020B0500040200020003" pitchFamily="34" charset="-34"/>
              </a:endParaRPr>
            </a:p>
          </p:txBody>
        </p:sp>
        <p:sp>
          <p:nvSpPr>
            <p:cNvPr id="83" name="Round Same Side Corner Rectangle 82">
              <a:extLst>
                <a:ext uri="{FF2B5EF4-FFF2-40B4-BE49-F238E27FC236}">
                  <a16:creationId xmlns:a16="http://schemas.microsoft.com/office/drawing/2014/main" id="{6926186E-13C1-41D1-9A4C-018613FDF7E8}"/>
                </a:ext>
              </a:extLst>
            </p:cNvPr>
            <p:cNvSpPr/>
            <p:nvPr/>
          </p:nvSpPr>
          <p:spPr>
            <a:xfrm flipH="1">
              <a:off x="5563370" y="4374262"/>
              <a:ext cx="2520000" cy="373360"/>
            </a:xfrm>
            <a:prstGeom prst="round2SameRect">
              <a:avLst>
                <a:gd name="adj1" fmla="val 49736"/>
                <a:gd name="adj2" fmla="val 0"/>
              </a:avLst>
            </a:prstGeom>
            <a:solidFill>
              <a:schemeClr val="accent6"/>
            </a:solid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TH Sarabun New" panose="020B0500040200020003" pitchFamily="34" charset="-34"/>
                <a:cs typeface="TH Sarabun New" panose="020B0500040200020003" pitchFamily="34" charset="-34"/>
              </a:endParaRPr>
            </a:p>
          </p:txBody>
        </p:sp>
      </p:grpSp>
      <p:sp>
        <p:nvSpPr>
          <p:cNvPr id="88" name="Oval 87">
            <a:extLst>
              <a:ext uri="{FF2B5EF4-FFF2-40B4-BE49-F238E27FC236}">
                <a16:creationId xmlns:a16="http://schemas.microsoft.com/office/drawing/2014/main" id="{14771BC7-317A-47CB-9F72-4855048AE53C}"/>
              </a:ext>
            </a:extLst>
          </p:cNvPr>
          <p:cNvSpPr/>
          <p:nvPr/>
        </p:nvSpPr>
        <p:spPr>
          <a:xfrm flipH="1">
            <a:off x="7126716" y="4997764"/>
            <a:ext cx="729582" cy="721965"/>
          </a:xfrm>
          <a:prstGeom prst="ellipse">
            <a:avLst/>
          </a:prstGeom>
          <a:solidFill>
            <a:schemeClr val="bg1"/>
          </a:solid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TH Sarabun New" panose="020B0500040200020003" pitchFamily="34" charset="-34"/>
              <a:cs typeface="TH Sarabun New" panose="020B0500040200020003" pitchFamily="34" charset="-34"/>
            </a:endParaRPr>
          </a:p>
        </p:txBody>
      </p:sp>
      <p:sp>
        <p:nvSpPr>
          <p:cNvPr id="89" name="TextBox 88">
            <a:extLst>
              <a:ext uri="{FF2B5EF4-FFF2-40B4-BE49-F238E27FC236}">
                <a16:creationId xmlns:a16="http://schemas.microsoft.com/office/drawing/2014/main" id="{103B05F5-28A3-4694-AE23-35CA0EE70BA7}"/>
              </a:ext>
            </a:extLst>
          </p:cNvPr>
          <p:cNvSpPr txBox="1"/>
          <p:nvPr/>
        </p:nvSpPr>
        <p:spPr>
          <a:xfrm>
            <a:off x="5090330" y="4847998"/>
            <a:ext cx="1942789" cy="1077218"/>
          </a:xfrm>
          <a:prstGeom prst="rect">
            <a:avLst/>
          </a:prstGeom>
          <a:noFill/>
        </p:spPr>
        <p:txBody>
          <a:bodyPr wrap="square" rtlCol="0">
            <a:spAutoFit/>
          </a:bodyPr>
          <a:lstStyle/>
          <a:p>
            <a:pPr algn="ctr"/>
            <a:r>
              <a:rPr lang="en-US" altLang="ko-KR" sz="1600" dirty="0">
                <a:solidFill>
                  <a:schemeClr val="tx1">
                    <a:lumMod val="65000"/>
                    <a:lumOff val="35000"/>
                  </a:schemeClr>
                </a:solidFill>
                <a:latin typeface="TH Sarabun New" panose="020B0500040200020003" pitchFamily="34" charset="-34"/>
                <a:cs typeface="TH Sarabun New" panose="020B0500040200020003" pitchFamily="34" charset="-34"/>
              </a:rPr>
              <a:t>You can simply impress your audience and add a unique zing and appeal to your Presentations.</a:t>
            </a:r>
          </a:p>
        </p:txBody>
      </p:sp>
      <p:sp>
        <p:nvSpPr>
          <p:cNvPr id="90" name="TextBox 89">
            <a:extLst>
              <a:ext uri="{FF2B5EF4-FFF2-40B4-BE49-F238E27FC236}">
                <a16:creationId xmlns:a16="http://schemas.microsoft.com/office/drawing/2014/main" id="{E2AD4725-E5C1-4F1F-A5E1-BE90E73072DB}"/>
              </a:ext>
            </a:extLst>
          </p:cNvPr>
          <p:cNvSpPr txBox="1"/>
          <p:nvPr/>
        </p:nvSpPr>
        <p:spPr>
          <a:xfrm>
            <a:off x="5081083" y="4328798"/>
            <a:ext cx="2274995" cy="523220"/>
          </a:xfrm>
          <a:prstGeom prst="rect">
            <a:avLst/>
          </a:prstGeom>
          <a:noFill/>
        </p:spPr>
        <p:txBody>
          <a:bodyPr wrap="square" rtlCol="0">
            <a:spAutoFit/>
          </a:bodyPr>
          <a:lstStyle/>
          <a:p>
            <a:pPr algn="ctr"/>
            <a:r>
              <a:rPr lang="en-US" altLang="ko-KR" b="1" dirty="0">
                <a:solidFill>
                  <a:schemeClr val="bg1"/>
                </a:solidFill>
                <a:latin typeface="TH Sarabun New" panose="020B0500040200020003" pitchFamily="34" charset="-34"/>
                <a:cs typeface="TH Sarabun New" panose="020B0500040200020003" pitchFamily="34" charset="-34"/>
              </a:rPr>
              <a:t>Content  Here</a:t>
            </a:r>
            <a:endParaRPr lang="ko-KR" altLang="en-US" b="1" dirty="0">
              <a:solidFill>
                <a:schemeClr val="bg1"/>
              </a:solidFill>
              <a:latin typeface="TH Sarabun New" panose="020B0500040200020003" pitchFamily="34" charset="-34"/>
              <a:cs typeface="TH Sarabun New" panose="020B0500040200020003" pitchFamily="34" charset="-34"/>
            </a:endParaRPr>
          </a:p>
        </p:txBody>
      </p:sp>
      <p:grpSp>
        <p:nvGrpSpPr>
          <p:cNvPr id="91" name="그룹 42">
            <a:extLst>
              <a:ext uri="{FF2B5EF4-FFF2-40B4-BE49-F238E27FC236}">
                <a16:creationId xmlns:a16="http://schemas.microsoft.com/office/drawing/2014/main" id="{E0A68EBC-EB2F-4A39-8B9C-77716C51F525}"/>
              </a:ext>
            </a:extLst>
          </p:cNvPr>
          <p:cNvGrpSpPr/>
          <p:nvPr/>
        </p:nvGrpSpPr>
        <p:grpSpPr>
          <a:xfrm>
            <a:off x="5262770" y="1828236"/>
            <a:ext cx="2520000" cy="1598262"/>
            <a:chOff x="5774340" y="1828236"/>
            <a:chExt cx="2520000" cy="1598262"/>
          </a:xfrm>
        </p:grpSpPr>
        <p:sp>
          <p:nvSpPr>
            <p:cNvPr id="92" name="Rounded Rectangle 8">
              <a:extLst>
                <a:ext uri="{FF2B5EF4-FFF2-40B4-BE49-F238E27FC236}">
                  <a16:creationId xmlns:a16="http://schemas.microsoft.com/office/drawing/2014/main" id="{CD35D592-A5E8-4936-AF32-FC56B2916735}"/>
                </a:ext>
              </a:extLst>
            </p:cNvPr>
            <p:cNvSpPr/>
            <p:nvPr/>
          </p:nvSpPr>
          <p:spPr>
            <a:xfrm>
              <a:off x="5774340" y="1842498"/>
              <a:ext cx="2520000" cy="1584000"/>
            </a:xfrm>
            <a:prstGeom prst="roundRect">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TH Sarabun New" panose="020B0500040200020003" pitchFamily="34" charset="-34"/>
                <a:cs typeface="TH Sarabun New" panose="020B0500040200020003" pitchFamily="34" charset="-34"/>
              </a:endParaRPr>
            </a:p>
          </p:txBody>
        </p:sp>
        <p:sp>
          <p:nvSpPr>
            <p:cNvPr id="93" name="Round Same Side Corner Rectangle 9">
              <a:extLst>
                <a:ext uri="{FF2B5EF4-FFF2-40B4-BE49-F238E27FC236}">
                  <a16:creationId xmlns:a16="http://schemas.microsoft.com/office/drawing/2014/main" id="{A329BF8A-8F03-4C54-A746-2DFE3E26EDAE}"/>
                </a:ext>
              </a:extLst>
            </p:cNvPr>
            <p:cNvSpPr/>
            <p:nvPr/>
          </p:nvSpPr>
          <p:spPr>
            <a:xfrm>
              <a:off x="5774340" y="1828236"/>
              <a:ext cx="2520000" cy="373360"/>
            </a:xfrm>
            <a:prstGeom prst="round2SameRect">
              <a:avLst>
                <a:gd name="adj1" fmla="val 49736"/>
                <a:gd name="adj2" fmla="val 0"/>
              </a:avLst>
            </a:prstGeom>
            <a:solidFill>
              <a:schemeClr val="accent3"/>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TH Sarabun New" panose="020B0500040200020003" pitchFamily="34" charset="-34"/>
                <a:cs typeface="TH Sarabun New" panose="020B0500040200020003" pitchFamily="34" charset="-34"/>
              </a:endParaRPr>
            </a:p>
          </p:txBody>
        </p:sp>
      </p:grpSp>
      <p:sp>
        <p:nvSpPr>
          <p:cNvPr id="94" name="Oval 93">
            <a:extLst>
              <a:ext uri="{FF2B5EF4-FFF2-40B4-BE49-F238E27FC236}">
                <a16:creationId xmlns:a16="http://schemas.microsoft.com/office/drawing/2014/main" id="{ADB19E1D-E538-48AA-AA33-C5ADA8FDC986}"/>
              </a:ext>
            </a:extLst>
          </p:cNvPr>
          <p:cNvSpPr/>
          <p:nvPr/>
        </p:nvSpPr>
        <p:spPr>
          <a:xfrm>
            <a:off x="4897980" y="2449471"/>
            <a:ext cx="729582" cy="721965"/>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latin typeface="TH Sarabun New" panose="020B0500040200020003" pitchFamily="34" charset="-34"/>
              <a:cs typeface="TH Sarabun New" panose="020B0500040200020003" pitchFamily="34" charset="-34"/>
            </a:endParaRPr>
          </a:p>
        </p:txBody>
      </p:sp>
      <p:sp>
        <p:nvSpPr>
          <p:cNvPr id="95" name="TextBox 94">
            <a:extLst>
              <a:ext uri="{FF2B5EF4-FFF2-40B4-BE49-F238E27FC236}">
                <a16:creationId xmlns:a16="http://schemas.microsoft.com/office/drawing/2014/main" id="{518C94C0-78C7-4783-B862-F53F28390DCC}"/>
              </a:ext>
            </a:extLst>
          </p:cNvPr>
          <p:cNvSpPr txBox="1"/>
          <p:nvPr/>
        </p:nvSpPr>
        <p:spPr>
          <a:xfrm>
            <a:off x="5700326" y="2309230"/>
            <a:ext cx="1942789" cy="1077218"/>
          </a:xfrm>
          <a:prstGeom prst="rect">
            <a:avLst/>
          </a:prstGeom>
          <a:noFill/>
        </p:spPr>
        <p:txBody>
          <a:bodyPr wrap="square" rtlCol="0">
            <a:spAutoFit/>
          </a:bodyPr>
          <a:lstStyle/>
          <a:p>
            <a:pPr algn="ctr"/>
            <a:r>
              <a:rPr lang="en-US" altLang="ko-KR" sz="1600" dirty="0">
                <a:solidFill>
                  <a:schemeClr val="tx1">
                    <a:lumMod val="65000"/>
                    <a:lumOff val="35000"/>
                  </a:schemeClr>
                </a:solidFill>
                <a:latin typeface="TH Sarabun New" panose="020B0500040200020003" pitchFamily="34" charset="-34"/>
                <a:cs typeface="TH Sarabun New" panose="020B0500040200020003" pitchFamily="34" charset="-34"/>
              </a:rPr>
              <a:t>You can simply impress your audience and add a unique zing and appeal to your Presentations.</a:t>
            </a:r>
          </a:p>
        </p:txBody>
      </p:sp>
      <p:sp>
        <p:nvSpPr>
          <p:cNvPr id="96" name="TextBox 95">
            <a:extLst>
              <a:ext uri="{FF2B5EF4-FFF2-40B4-BE49-F238E27FC236}">
                <a16:creationId xmlns:a16="http://schemas.microsoft.com/office/drawing/2014/main" id="{50652CF0-0B46-4550-B6F8-5D495119ED86}"/>
              </a:ext>
            </a:extLst>
          </p:cNvPr>
          <p:cNvSpPr txBox="1"/>
          <p:nvPr/>
        </p:nvSpPr>
        <p:spPr>
          <a:xfrm>
            <a:off x="5458288" y="1794412"/>
            <a:ext cx="2213401" cy="523220"/>
          </a:xfrm>
          <a:prstGeom prst="rect">
            <a:avLst/>
          </a:prstGeom>
          <a:noFill/>
        </p:spPr>
        <p:txBody>
          <a:bodyPr wrap="square" rtlCol="0">
            <a:spAutoFit/>
          </a:bodyPr>
          <a:lstStyle/>
          <a:p>
            <a:pPr algn="ctr"/>
            <a:r>
              <a:rPr lang="en-US" altLang="ko-KR" b="1" dirty="0">
                <a:solidFill>
                  <a:schemeClr val="bg1"/>
                </a:solidFill>
                <a:latin typeface="TH Sarabun New" panose="020B0500040200020003" pitchFamily="34" charset="-34"/>
                <a:cs typeface="TH Sarabun New" panose="020B0500040200020003" pitchFamily="34" charset="-34"/>
              </a:rPr>
              <a:t>Content  Here</a:t>
            </a:r>
            <a:endParaRPr lang="ko-KR" altLang="en-US" b="1" dirty="0">
              <a:solidFill>
                <a:schemeClr val="bg1"/>
              </a:solidFill>
              <a:latin typeface="TH Sarabun New" panose="020B0500040200020003" pitchFamily="34" charset="-34"/>
              <a:cs typeface="TH Sarabun New" panose="020B0500040200020003" pitchFamily="34" charset="-34"/>
            </a:endParaRPr>
          </a:p>
        </p:txBody>
      </p:sp>
      <p:sp>
        <p:nvSpPr>
          <p:cNvPr id="98" name="Rounded Rectangle 4">
            <a:extLst>
              <a:ext uri="{FF2B5EF4-FFF2-40B4-BE49-F238E27FC236}">
                <a16:creationId xmlns:a16="http://schemas.microsoft.com/office/drawing/2014/main" id="{655481B9-5155-4967-B5ED-19693CC8C400}"/>
              </a:ext>
            </a:extLst>
          </p:cNvPr>
          <p:cNvSpPr/>
          <p:nvPr/>
        </p:nvSpPr>
        <p:spPr>
          <a:xfrm>
            <a:off x="1817316" y="1842498"/>
            <a:ext cx="2520000" cy="1584000"/>
          </a:xfrm>
          <a:prstGeom prst="roundRect">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TH Sarabun New" panose="020B0500040200020003" pitchFamily="34" charset="-34"/>
              <a:cs typeface="TH Sarabun New" panose="020B0500040200020003" pitchFamily="34" charset="-34"/>
            </a:endParaRPr>
          </a:p>
        </p:txBody>
      </p:sp>
      <p:sp>
        <p:nvSpPr>
          <p:cNvPr id="99" name="Round Same Side Corner Rectangle 5">
            <a:extLst>
              <a:ext uri="{FF2B5EF4-FFF2-40B4-BE49-F238E27FC236}">
                <a16:creationId xmlns:a16="http://schemas.microsoft.com/office/drawing/2014/main" id="{2A20ECFB-C5BE-414E-9075-E44B9F37FFB3}"/>
              </a:ext>
            </a:extLst>
          </p:cNvPr>
          <p:cNvSpPr/>
          <p:nvPr/>
        </p:nvSpPr>
        <p:spPr>
          <a:xfrm>
            <a:off x="1817316" y="1828236"/>
            <a:ext cx="2520000" cy="373360"/>
          </a:xfrm>
          <a:prstGeom prst="round2SameRect">
            <a:avLst>
              <a:gd name="adj1" fmla="val 49736"/>
              <a:gd name="adj2" fmla="val 0"/>
            </a:avLst>
          </a:prstGeom>
          <a:solidFill>
            <a:srgbClr val="ED7D3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latin typeface="TH Sarabun New" panose="020B0500040200020003" pitchFamily="34" charset="-34"/>
              <a:cs typeface="TH Sarabun New" panose="020B0500040200020003" pitchFamily="34" charset="-34"/>
            </a:endParaRPr>
          </a:p>
        </p:txBody>
      </p:sp>
      <p:sp>
        <p:nvSpPr>
          <p:cNvPr id="100" name="Oval 99">
            <a:extLst>
              <a:ext uri="{FF2B5EF4-FFF2-40B4-BE49-F238E27FC236}">
                <a16:creationId xmlns:a16="http://schemas.microsoft.com/office/drawing/2014/main" id="{D29A8E07-CD86-4054-B414-38380EA259EE}"/>
              </a:ext>
            </a:extLst>
          </p:cNvPr>
          <p:cNvSpPr/>
          <p:nvPr/>
        </p:nvSpPr>
        <p:spPr>
          <a:xfrm>
            <a:off x="1452526" y="2449471"/>
            <a:ext cx="729582" cy="721965"/>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TH Sarabun New" panose="020B0500040200020003" pitchFamily="34" charset="-34"/>
              <a:cs typeface="TH Sarabun New" panose="020B0500040200020003" pitchFamily="34" charset="-34"/>
            </a:endParaRPr>
          </a:p>
        </p:txBody>
      </p:sp>
      <p:sp>
        <p:nvSpPr>
          <p:cNvPr id="101" name="TextBox 100">
            <a:extLst>
              <a:ext uri="{FF2B5EF4-FFF2-40B4-BE49-F238E27FC236}">
                <a16:creationId xmlns:a16="http://schemas.microsoft.com/office/drawing/2014/main" id="{CBDA903F-90E5-4A02-BE1D-F3186642EB7B}"/>
              </a:ext>
            </a:extLst>
          </p:cNvPr>
          <p:cNvSpPr txBox="1"/>
          <p:nvPr/>
        </p:nvSpPr>
        <p:spPr>
          <a:xfrm>
            <a:off x="2224776" y="2316690"/>
            <a:ext cx="1942789" cy="1077218"/>
          </a:xfrm>
          <a:prstGeom prst="rect">
            <a:avLst/>
          </a:prstGeom>
          <a:noFill/>
        </p:spPr>
        <p:txBody>
          <a:bodyPr wrap="square" rtlCol="0">
            <a:spAutoFit/>
          </a:bodyPr>
          <a:lstStyle/>
          <a:p>
            <a:pPr algn="ctr"/>
            <a:r>
              <a:rPr lang="en-US" altLang="ko-KR" sz="1600" dirty="0">
                <a:solidFill>
                  <a:schemeClr val="tx1">
                    <a:lumMod val="65000"/>
                    <a:lumOff val="35000"/>
                  </a:schemeClr>
                </a:solidFill>
                <a:latin typeface="TH Sarabun New" panose="020B0500040200020003" pitchFamily="34" charset="-34"/>
                <a:cs typeface="TH Sarabun New" panose="020B0500040200020003" pitchFamily="34" charset="-34"/>
              </a:rPr>
              <a:t>You can simply impress your audience and add a unique zing and appeal to your Presentations.</a:t>
            </a:r>
          </a:p>
        </p:txBody>
      </p:sp>
      <p:sp>
        <p:nvSpPr>
          <p:cNvPr id="102" name="TextBox 101">
            <a:extLst>
              <a:ext uri="{FF2B5EF4-FFF2-40B4-BE49-F238E27FC236}">
                <a16:creationId xmlns:a16="http://schemas.microsoft.com/office/drawing/2014/main" id="{8D89B5FD-117F-4D7C-95FA-16CCE4FEDB88}"/>
              </a:ext>
            </a:extLst>
          </p:cNvPr>
          <p:cNvSpPr txBox="1"/>
          <p:nvPr/>
        </p:nvSpPr>
        <p:spPr>
          <a:xfrm>
            <a:off x="2037533" y="1804024"/>
            <a:ext cx="2130032" cy="523220"/>
          </a:xfrm>
          <a:prstGeom prst="rect">
            <a:avLst/>
          </a:prstGeom>
          <a:noFill/>
        </p:spPr>
        <p:txBody>
          <a:bodyPr wrap="square" rtlCol="0">
            <a:spAutoFit/>
          </a:bodyPr>
          <a:lstStyle/>
          <a:p>
            <a:pPr algn="ctr"/>
            <a:r>
              <a:rPr lang="en-US" altLang="ko-KR" b="1" dirty="0">
                <a:solidFill>
                  <a:schemeClr val="bg1"/>
                </a:solidFill>
                <a:latin typeface="TH Sarabun New" panose="020B0500040200020003" pitchFamily="34" charset="-34"/>
                <a:cs typeface="TH Sarabun New" panose="020B0500040200020003" pitchFamily="34" charset="-34"/>
              </a:rPr>
              <a:t>Content  Here</a:t>
            </a:r>
            <a:endParaRPr lang="ko-KR" altLang="en-US" b="1" dirty="0">
              <a:solidFill>
                <a:schemeClr val="bg1"/>
              </a:solidFill>
              <a:latin typeface="TH Sarabun New" panose="020B0500040200020003" pitchFamily="34" charset="-34"/>
              <a:cs typeface="TH Sarabun New" panose="020B0500040200020003" pitchFamily="34" charset="-34"/>
            </a:endParaRPr>
          </a:p>
        </p:txBody>
      </p:sp>
      <p:sp>
        <p:nvSpPr>
          <p:cNvPr id="103" name="Parallelogram 15">
            <a:extLst>
              <a:ext uri="{FF2B5EF4-FFF2-40B4-BE49-F238E27FC236}">
                <a16:creationId xmlns:a16="http://schemas.microsoft.com/office/drawing/2014/main" id="{1ECD6866-3426-49F1-BC7F-7618E7A3FBC8}"/>
              </a:ext>
            </a:extLst>
          </p:cNvPr>
          <p:cNvSpPr/>
          <p:nvPr/>
        </p:nvSpPr>
        <p:spPr>
          <a:xfrm flipH="1">
            <a:off x="1627158" y="2625858"/>
            <a:ext cx="400895" cy="400895"/>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TH Sarabun New" panose="020B0500040200020003" pitchFamily="34" charset="-34"/>
              <a:cs typeface="TH Sarabun New" panose="020B0500040200020003" pitchFamily="34" charset="-34"/>
            </a:endParaRPr>
          </a:p>
        </p:txBody>
      </p:sp>
      <p:sp>
        <p:nvSpPr>
          <p:cNvPr id="104" name="Rounded Rectangle 32">
            <a:extLst>
              <a:ext uri="{FF2B5EF4-FFF2-40B4-BE49-F238E27FC236}">
                <a16:creationId xmlns:a16="http://schemas.microsoft.com/office/drawing/2014/main" id="{15276696-8151-4D73-8A68-586D1A4F3B07}"/>
              </a:ext>
            </a:extLst>
          </p:cNvPr>
          <p:cNvSpPr/>
          <p:nvPr/>
        </p:nvSpPr>
        <p:spPr>
          <a:xfrm>
            <a:off x="3965028" y="5199566"/>
            <a:ext cx="322637" cy="322637"/>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TH Sarabun New" panose="020B0500040200020003" pitchFamily="34" charset="-34"/>
              <a:cs typeface="TH Sarabun New" panose="020B0500040200020003" pitchFamily="34" charset="-34"/>
            </a:endParaRPr>
          </a:p>
        </p:txBody>
      </p:sp>
      <p:sp>
        <p:nvSpPr>
          <p:cNvPr id="105" name="Rectangle 9">
            <a:extLst>
              <a:ext uri="{FF2B5EF4-FFF2-40B4-BE49-F238E27FC236}">
                <a16:creationId xmlns:a16="http://schemas.microsoft.com/office/drawing/2014/main" id="{B19E947D-72FD-4682-9A84-573993840671}"/>
              </a:ext>
            </a:extLst>
          </p:cNvPr>
          <p:cNvSpPr/>
          <p:nvPr/>
        </p:nvSpPr>
        <p:spPr>
          <a:xfrm>
            <a:off x="7303812" y="5154508"/>
            <a:ext cx="371782" cy="371178"/>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TH Sarabun New" panose="020B0500040200020003" pitchFamily="34" charset="-34"/>
              <a:cs typeface="TH Sarabun New" panose="020B0500040200020003" pitchFamily="34" charset="-34"/>
            </a:endParaRPr>
          </a:p>
        </p:txBody>
      </p:sp>
      <p:sp>
        <p:nvSpPr>
          <p:cNvPr id="106" name="Chord 15">
            <a:extLst>
              <a:ext uri="{FF2B5EF4-FFF2-40B4-BE49-F238E27FC236}">
                <a16:creationId xmlns:a16="http://schemas.microsoft.com/office/drawing/2014/main" id="{660DD404-0077-45D2-9F17-947A1F8840C6}"/>
              </a:ext>
            </a:extLst>
          </p:cNvPr>
          <p:cNvSpPr/>
          <p:nvPr/>
        </p:nvSpPr>
        <p:spPr>
          <a:xfrm>
            <a:off x="5159095" y="2600648"/>
            <a:ext cx="199125" cy="434146"/>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TH Sarabun New" panose="020B0500040200020003" pitchFamily="34" charset="-34"/>
              <a:cs typeface="TH Sarabun New" panose="020B0500040200020003" pitchFamily="34" charset="-34"/>
            </a:endParaRPr>
          </a:p>
        </p:txBody>
      </p:sp>
      <p:sp>
        <p:nvSpPr>
          <p:cNvPr id="107" name="Rectangle 16">
            <a:extLst>
              <a:ext uri="{FF2B5EF4-FFF2-40B4-BE49-F238E27FC236}">
                <a16:creationId xmlns:a16="http://schemas.microsoft.com/office/drawing/2014/main" id="{66930692-DA0F-401B-B4CE-8AF26F751DA1}"/>
              </a:ext>
            </a:extLst>
          </p:cNvPr>
          <p:cNvSpPr/>
          <p:nvPr/>
        </p:nvSpPr>
        <p:spPr>
          <a:xfrm>
            <a:off x="10725444" y="4002777"/>
            <a:ext cx="394118" cy="25902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2803737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a:spLocks noGrp="1"/>
          </p:cNvSpPr>
          <p:nvPr>
            <p:ph type="title"/>
          </p:nvPr>
        </p:nvSpPr>
        <p:spPr>
          <a:xfrm>
            <a:off x="800100" y="387054"/>
            <a:ext cx="10515600" cy="796925"/>
          </a:xfrm>
        </p:spPr>
        <p:txBody>
          <a:bodyPr/>
          <a:lstStyle/>
          <a:p>
            <a:pPr algn="ctr"/>
            <a:r>
              <a:rPr lang="en-US" dirty="0"/>
              <a:t>Click to add tile</a:t>
            </a:r>
            <a:endParaRPr lang="th-TH" dirty="0"/>
          </a:p>
        </p:txBody>
      </p:sp>
      <p:sp>
        <p:nvSpPr>
          <p:cNvPr id="36" name="TextBox 35">
            <a:extLst>
              <a:ext uri="{FF2B5EF4-FFF2-40B4-BE49-F238E27FC236}">
                <a16:creationId xmlns:a16="http://schemas.microsoft.com/office/drawing/2014/main" id="{120213C5-05B7-483A-ADB9-EBA42F2BB28F}"/>
              </a:ext>
            </a:extLst>
          </p:cNvPr>
          <p:cNvSpPr txBox="1"/>
          <p:nvPr/>
        </p:nvSpPr>
        <p:spPr>
          <a:xfrm>
            <a:off x="1328146" y="1296506"/>
            <a:ext cx="2266752" cy="461665"/>
          </a:xfrm>
          <a:prstGeom prst="rect">
            <a:avLst/>
          </a:prstGeom>
          <a:noFill/>
        </p:spPr>
        <p:txBody>
          <a:bodyPr wrap="square" rtlCol="0">
            <a:spAutoFit/>
          </a:bodyPr>
          <a:lstStyle/>
          <a:p>
            <a:pPr marL="171459" indent="-171459" algn="ctr">
              <a:buFont typeface="Wingdings" pitchFamily="2" charset="2"/>
              <a:buChar char="l"/>
            </a:pPr>
            <a:r>
              <a:rPr lang="en-US" altLang="ko-KR" sz="2400" b="1" dirty="0" smtClean="0">
                <a:solidFill>
                  <a:schemeClr val="accent4"/>
                </a:solidFill>
                <a:latin typeface="TH Sarabun New" panose="020B0500040200020003" pitchFamily="34" charset="-34"/>
                <a:cs typeface="TH Sarabun New" panose="020B0500040200020003" pitchFamily="34" charset="-34"/>
              </a:rPr>
              <a:t> Your </a:t>
            </a:r>
            <a:r>
              <a:rPr lang="en-US" altLang="ko-KR" sz="2400" b="1" dirty="0">
                <a:solidFill>
                  <a:schemeClr val="accent4"/>
                </a:solidFill>
                <a:latin typeface="TH Sarabun New" panose="020B0500040200020003" pitchFamily="34" charset="-34"/>
                <a:cs typeface="TH Sarabun New" panose="020B0500040200020003" pitchFamily="34" charset="-34"/>
              </a:rPr>
              <a:t>Text Here</a:t>
            </a:r>
            <a:endParaRPr lang="ko-KR" altLang="en-US" sz="2400" b="1" dirty="0">
              <a:solidFill>
                <a:schemeClr val="accent4"/>
              </a:solidFill>
              <a:latin typeface="TH Sarabun New" panose="020B0500040200020003" pitchFamily="34" charset="-34"/>
              <a:cs typeface="TH Sarabun New" panose="020B0500040200020003" pitchFamily="34" charset="-34"/>
            </a:endParaRPr>
          </a:p>
        </p:txBody>
      </p:sp>
      <p:grpSp>
        <p:nvGrpSpPr>
          <p:cNvPr id="39" name="Group 38">
            <a:extLst>
              <a:ext uri="{FF2B5EF4-FFF2-40B4-BE49-F238E27FC236}">
                <a16:creationId xmlns:a16="http://schemas.microsoft.com/office/drawing/2014/main" id="{CD78DFE1-E37B-4CB4-9205-38135CA4E8BC}"/>
              </a:ext>
            </a:extLst>
          </p:cNvPr>
          <p:cNvGrpSpPr/>
          <p:nvPr/>
        </p:nvGrpSpPr>
        <p:grpSpPr>
          <a:xfrm>
            <a:off x="1199122" y="4728095"/>
            <a:ext cx="2514086" cy="1346086"/>
            <a:chOff x="707015" y="4726611"/>
            <a:chExt cx="2514086" cy="1346086"/>
          </a:xfrm>
        </p:grpSpPr>
        <p:sp>
          <p:nvSpPr>
            <p:cNvPr id="42" name="TextBox 41">
              <a:extLst>
                <a:ext uri="{FF2B5EF4-FFF2-40B4-BE49-F238E27FC236}">
                  <a16:creationId xmlns:a16="http://schemas.microsoft.com/office/drawing/2014/main" id="{5864382C-F8E8-4E40-B65A-55CB4C649487}"/>
                </a:ext>
              </a:extLst>
            </p:cNvPr>
            <p:cNvSpPr txBox="1"/>
            <p:nvPr/>
          </p:nvSpPr>
          <p:spPr>
            <a:xfrm>
              <a:off x="707015" y="4995479"/>
              <a:ext cx="2514086" cy="1077218"/>
            </a:xfrm>
            <a:prstGeom prst="rect">
              <a:avLst/>
            </a:prstGeom>
            <a:noFill/>
          </p:spPr>
          <p:txBody>
            <a:bodyPr wrap="square" rtlCol="0">
              <a:spAutoFit/>
            </a:bodyPr>
            <a:lstStyle/>
            <a:p>
              <a:pPr marL="171459" indent="-171459">
                <a:buFont typeface="Wingdings" pitchFamily="2" charset="2"/>
                <a:buChar char="v"/>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a:t>
              </a:r>
            </a:p>
            <a:p>
              <a:pPr marL="171459" indent="-171459">
                <a:buFont typeface="Wingdings" pitchFamily="2" charset="2"/>
                <a:buChar char="v"/>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a:t>
              </a:r>
            </a:p>
            <a:p>
              <a:pPr marL="171459" indent="-171459">
                <a:buFont typeface="Wingdings" pitchFamily="2" charset="2"/>
                <a:buChar char="v"/>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a:t>
              </a:r>
            </a:p>
            <a:p>
              <a:pPr marL="171459" indent="-171459">
                <a:buFont typeface="Wingdings" pitchFamily="2" charset="2"/>
                <a:buChar char="v"/>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a:t>
              </a:r>
            </a:p>
          </p:txBody>
        </p:sp>
        <p:sp>
          <p:nvSpPr>
            <p:cNvPr id="45" name="TextBox 44">
              <a:extLst>
                <a:ext uri="{FF2B5EF4-FFF2-40B4-BE49-F238E27FC236}">
                  <a16:creationId xmlns:a16="http://schemas.microsoft.com/office/drawing/2014/main" id="{CB307E88-BAA3-47A6-BF9F-E777F5D7A4E3}"/>
                </a:ext>
              </a:extLst>
            </p:cNvPr>
            <p:cNvSpPr txBox="1"/>
            <p:nvPr/>
          </p:nvSpPr>
          <p:spPr>
            <a:xfrm>
              <a:off x="707015" y="4726611"/>
              <a:ext cx="2514086" cy="338554"/>
            </a:xfrm>
            <a:prstGeom prst="rect">
              <a:avLst/>
            </a:prstGeom>
            <a:noFill/>
          </p:spPr>
          <p:txBody>
            <a:bodyPr wrap="square" rtlCol="0">
              <a:spAutoFit/>
            </a:bodyPr>
            <a:lstStyle/>
            <a:p>
              <a:r>
                <a:rPr lang="en-US" altLang="ko-KR" sz="1600" b="1" dirty="0">
                  <a:solidFill>
                    <a:schemeClr val="tx1">
                      <a:lumMod val="75000"/>
                      <a:lumOff val="25000"/>
                    </a:schemeClr>
                  </a:solidFill>
                  <a:latin typeface="TH Sarabun New" panose="020B0500040200020003" pitchFamily="34" charset="-34"/>
                  <a:cs typeface="TH Sarabun New" panose="020B0500040200020003" pitchFamily="34" charset="-34"/>
                </a:rPr>
                <a:t>Add Contents Title</a:t>
              </a:r>
              <a:endParaRPr lang="ko-KR" altLang="en-US" sz="16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grpSp>
      <p:grpSp>
        <p:nvGrpSpPr>
          <p:cNvPr id="46" name="Group 45">
            <a:extLst>
              <a:ext uri="{FF2B5EF4-FFF2-40B4-BE49-F238E27FC236}">
                <a16:creationId xmlns:a16="http://schemas.microsoft.com/office/drawing/2014/main" id="{421146A4-B334-44AC-A327-7D02EFD67051}"/>
              </a:ext>
            </a:extLst>
          </p:cNvPr>
          <p:cNvGrpSpPr/>
          <p:nvPr/>
        </p:nvGrpSpPr>
        <p:grpSpPr>
          <a:xfrm>
            <a:off x="4836278" y="4728095"/>
            <a:ext cx="2514086" cy="1346086"/>
            <a:chOff x="707015" y="4726611"/>
            <a:chExt cx="2514086" cy="1346086"/>
          </a:xfrm>
        </p:grpSpPr>
        <p:sp>
          <p:nvSpPr>
            <p:cNvPr id="47" name="TextBox 46">
              <a:extLst>
                <a:ext uri="{FF2B5EF4-FFF2-40B4-BE49-F238E27FC236}">
                  <a16:creationId xmlns:a16="http://schemas.microsoft.com/office/drawing/2014/main" id="{5B603B6B-DF4D-4D4F-9939-65E2364FB06E}"/>
                </a:ext>
              </a:extLst>
            </p:cNvPr>
            <p:cNvSpPr txBox="1"/>
            <p:nvPr/>
          </p:nvSpPr>
          <p:spPr>
            <a:xfrm>
              <a:off x="707015" y="4995479"/>
              <a:ext cx="2514086" cy="1077218"/>
            </a:xfrm>
            <a:prstGeom prst="rect">
              <a:avLst/>
            </a:prstGeom>
            <a:noFill/>
          </p:spPr>
          <p:txBody>
            <a:bodyPr wrap="square" rtlCol="0">
              <a:spAutoFit/>
            </a:bodyPr>
            <a:lstStyle/>
            <a:p>
              <a:pPr marL="171459" indent="-171459">
                <a:buFont typeface="Wingdings" pitchFamily="2" charset="2"/>
                <a:buChar char="v"/>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a:t>
              </a:r>
            </a:p>
            <a:p>
              <a:pPr marL="171459" indent="-171459">
                <a:buFont typeface="Wingdings" pitchFamily="2" charset="2"/>
                <a:buChar char="v"/>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a:t>
              </a:r>
            </a:p>
            <a:p>
              <a:pPr marL="171459" indent="-171459">
                <a:buFont typeface="Wingdings" pitchFamily="2" charset="2"/>
                <a:buChar char="v"/>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a:t>
              </a:r>
            </a:p>
            <a:p>
              <a:pPr marL="171459" indent="-171459">
                <a:buFont typeface="Wingdings" pitchFamily="2" charset="2"/>
                <a:buChar char="v"/>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a:t>
              </a:r>
            </a:p>
          </p:txBody>
        </p:sp>
        <p:sp>
          <p:nvSpPr>
            <p:cNvPr id="48" name="TextBox 47">
              <a:extLst>
                <a:ext uri="{FF2B5EF4-FFF2-40B4-BE49-F238E27FC236}">
                  <a16:creationId xmlns:a16="http://schemas.microsoft.com/office/drawing/2014/main" id="{ED46C365-6438-45B1-A0BD-247562126A22}"/>
                </a:ext>
              </a:extLst>
            </p:cNvPr>
            <p:cNvSpPr txBox="1"/>
            <p:nvPr/>
          </p:nvSpPr>
          <p:spPr>
            <a:xfrm>
              <a:off x="707015" y="4726611"/>
              <a:ext cx="2514086" cy="338554"/>
            </a:xfrm>
            <a:prstGeom prst="rect">
              <a:avLst/>
            </a:prstGeom>
            <a:noFill/>
          </p:spPr>
          <p:txBody>
            <a:bodyPr wrap="square" rtlCol="0">
              <a:spAutoFit/>
            </a:bodyPr>
            <a:lstStyle/>
            <a:p>
              <a:r>
                <a:rPr lang="en-US" altLang="ko-KR" sz="1600" b="1" dirty="0">
                  <a:solidFill>
                    <a:schemeClr val="tx1">
                      <a:lumMod val="75000"/>
                      <a:lumOff val="25000"/>
                    </a:schemeClr>
                  </a:solidFill>
                  <a:latin typeface="TH Sarabun New" panose="020B0500040200020003" pitchFamily="34" charset="-34"/>
                  <a:cs typeface="TH Sarabun New" panose="020B0500040200020003" pitchFamily="34" charset="-34"/>
                </a:rPr>
                <a:t>Add Contents Title</a:t>
              </a:r>
              <a:endParaRPr lang="ko-KR" altLang="en-US" sz="16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grpSp>
      <p:grpSp>
        <p:nvGrpSpPr>
          <p:cNvPr id="49" name="Group 48">
            <a:extLst>
              <a:ext uri="{FF2B5EF4-FFF2-40B4-BE49-F238E27FC236}">
                <a16:creationId xmlns:a16="http://schemas.microsoft.com/office/drawing/2014/main" id="{EC81D53A-7062-453F-B4BD-43290E258C0E}"/>
              </a:ext>
            </a:extLst>
          </p:cNvPr>
          <p:cNvGrpSpPr/>
          <p:nvPr/>
        </p:nvGrpSpPr>
        <p:grpSpPr>
          <a:xfrm>
            <a:off x="8473436" y="4728095"/>
            <a:ext cx="2514086" cy="1346086"/>
            <a:chOff x="707015" y="4726611"/>
            <a:chExt cx="2514086" cy="1346086"/>
          </a:xfrm>
        </p:grpSpPr>
        <p:sp>
          <p:nvSpPr>
            <p:cNvPr id="50" name="TextBox 49">
              <a:extLst>
                <a:ext uri="{FF2B5EF4-FFF2-40B4-BE49-F238E27FC236}">
                  <a16:creationId xmlns:a16="http://schemas.microsoft.com/office/drawing/2014/main" id="{F4765141-FB12-45FD-9FB6-45323B80A46A}"/>
                </a:ext>
              </a:extLst>
            </p:cNvPr>
            <p:cNvSpPr txBox="1"/>
            <p:nvPr/>
          </p:nvSpPr>
          <p:spPr>
            <a:xfrm>
              <a:off x="707015" y="4995479"/>
              <a:ext cx="2514086" cy="1077218"/>
            </a:xfrm>
            <a:prstGeom prst="rect">
              <a:avLst/>
            </a:prstGeom>
            <a:noFill/>
          </p:spPr>
          <p:txBody>
            <a:bodyPr wrap="square" rtlCol="0">
              <a:spAutoFit/>
            </a:bodyPr>
            <a:lstStyle/>
            <a:p>
              <a:pPr marL="171459" indent="-171459">
                <a:buFont typeface="Wingdings" pitchFamily="2" charset="2"/>
                <a:buChar char="v"/>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a:t>
              </a:r>
            </a:p>
            <a:p>
              <a:pPr marL="171459" indent="-171459">
                <a:buFont typeface="Wingdings" pitchFamily="2" charset="2"/>
                <a:buChar char="v"/>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a:t>
              </a:r>
            </a:p>
            <a:p>
              <a:pPr marL="171459" indent="-171459">
                <a:buFont typeface="Wingdings" pitchFamily="2" charset="2"/>
                <a:buChar char="v"/>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a:t>
              </a:r>
            </a:p>
            <a:p>
              <a:pPr marL="171459" indent="-171459">
                <a:buFont typeface="Wingdings" pitchFamily="2" charset="2"/>
                <a:buChar char="v"/>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a:t>
              </a:r>
            </a:p>
          </p:txBody>
        </p:sp>
        <p:sp>
          <p:nvSpPr>
            <p:cNvPr id="60" name="TextBox 59">
              <a:extLst>
                <a:ext uri="{FF2B5EF4-FFF2-40B4-BE49-F238E27FC236}">
                  <a16:creationId xmlns:a16="http://schemas.microsoft.com/office/drawing/2014/main" id="{49ECAA35-D8D1-4C42-86F4-19AD72285A1B}"/>
                </a:ext>
              </a:extLst>
            </p:cNvPr>
            <p:cNvSpPr txBox="1"/>
            <p:nvPr/>
          </p:nvSpPr>
          <p:spPr>
            <a:xfrm>
              <a:off x="707015" y="4726611"/>
              <a:ext cx="2514086" cy="338554"/>
            </a:xfrm>
            <a:prstGeom prst="rect">
              <a:avLst/>
            </a:prstGeom>
            <a:noFill/>
          </p:spPr>
          <p:txBody>
            <a:bodyPr wrap="square" rtlCol="0">
              <a:spAutoFit/>
            </a:bodyPr>
            <a:lstStyle/>
            <a:p>
              <a:r>
                <a:rPr lang="en-US" altLang="ko-KR" sz="1600" b="1" dirty="0">
                  <a:solidFill>
                    <a:schemeClr val="tx1">
                      <a:lumMod val="75000"/>
                      <a:lumOff val="25000"/>
                    </a:schemeClr>
                  </a:solidFill>
                  <a:latin typeface="TH Sarabun New" panose="020B0500040200020003" pitchFamily="34" charset="-34"/>
                  <a:cs typeface="TH Sarabun New" panose="020B0500040200020003" pitchFamily="34" charset="-34"/>
                </a:rPr>
                <a:t>Add Contents Title</a:t>
              </a:r>
              <a:endParaRPr lang="ko-KR" altLang="en-US" sz="16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grpSp>
      <p:graphicFrame>
        <p:nvGraphicFramePr>
          <p:cNvPr id="61" name="Table 60">
            <a:extLst>
              <a:ext uri="{FF2B5EF4-FFF2-40B4-BE49-F238E27FC236}">
                <a16:creationId xmlns:a16="http://schemas.microsoft.com/office/drawing/2014/main" id="{F0AC73F3-000C-4F82-B454-6A8C743582AC}"/>
              </a:ext>
            </a:extLst>
          </p:cNvPr>
          <p:cNvGraphicFramePr>
            <a:graphicFrameLocks noGrp="1"/>
          </p:cNvGraphicFramePr>
          <p:nvPr>
            <p:extLst>
              <p:ext uri="{D42A27DB-BD31-4B8C-83A1-F6EECF244321}">
                <p14:modId xmlns:p14="http://schemas.microsoft.com/office/powerpoint/2010/main" val="22304518"/>
              </p:ext>
            </p:extLst>
          </p:nvPr>
        </p:nvGraphicFramePr>
        <p:xfrm>
          <a:off x="924910" y="1787021"/>
          <a:ext cx="3081388" cy="2795062"/>
        </p:xfrm>
        <a:graphic>
          <a:graphicData uri="http://schemas.openxmlformats.org/drawingml/2006/table">
            <a:tbl>
              <a:tblPr firstRow="1" bandRow="1">
                <a:tableStyleId>{F5AB1C69-6EDB-4FF4-983F-18BD219EF322}</a:tableStyleId>
              </a:tblPr>
              <a:tblGrid>
                <a:gridCol w="1913172">
                  <a:extLst>
                    <a:ext uri="{9D8B030D-6E8A-4147-A177-3AD203B41FA5}">
                      <a16:colId xmlns:a16="http://schemas.microsoft.com/office/drawing/2014/main" val="20000"/>
                    </a:ext>
                  </a:extLst>
                </a:gridCol>
                <a:gridCol w="1168216">
                  <a:extLst>
                    <a:ext uri="{9D8B030D-6E8A-4147-A177-3AD203B41FA5}">
                      <a16:colId xmlns:a16="http://schemas.microsoft.com/office/drawing/2014/main" val="20001"/>
                    </a:ext>
                  </a:extLst>
                </a:gridCol>
              </a:tblGrid>
              <a:tr h="42748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1" dirty="0">
                          <a:solidFill>
                            <a:schemeClr val="bg1"/>
                          </a:solidFill>
                          <a:latin typeface="TH Sarabun New" panose="020B0500040200020003" pitchFamily="34" charset="-34"/>
                          <a:cs typeface="TH Sarabun New" panose="020B0500040200020003" pitchFamily="34" charset="-34"/>
                        </a:rPr>
                        <a:t>Content  Here</a:t>
                      </a:r>
                      <a:endParaRPr lang="ko-KR" altLang="en-US" sz="1600" b="1" dirty="0">
                        <a:solidFill>
                          <a:schemeClr val="bg1"/>
                        </a:solidFill>
                        <a:latin typeface="TH Sarabun New" panose="020B0500040200020003" pitchFamily="34" charset="-34"/>
                        <a:cs typeface="TH Sarabun New" panose="020B0500040200020003" pitchFamily="34" charset="-34"/>
                      </a:endParaRPr>
                    </a:p>
                  </a:txBody>
                  <a:tcPr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latin typeface="TH Sarabun New" panose="020B0500040200020003" pitchFamily="34" charset="-34"/>
                          <a:cs typeface="TH Sarabun New" panose="020B0500040200020003" pitchFamily="34" charset="-34"/>
                        </a:rPr>
                        <a:t>Text</a:t>
                      </a:r>
                      <a:endParaRPr lang="ko-KR" altLang="en-US" sz="1600" b="0" dirty="0">
                        <a:solidFill>
                          <a:schemeClr val="tx1">
                            <a:lumMod val="65000"/>
                            <a:lumOff val="3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0"/>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0" dirty="0">
                          <a:solidFill>
                            <a:schemeClr val="tx1">
                              <a:lumMod val="75000"/>
                              <a:lumOff val="25000"/>
                            </a:schemeClr>
                          </a:solidFill>
                          <a:latin typeface="TH Sarabun New" panose="020B0500040200020003" pitchFamily="34" charset="-34"/>
                          <a:cs typeface="TH Sarabun New" panose="020B0500040200020003" pitchFamily="34" charset="-34"/>
                        </a:rPr>
                        <a:t>Content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0" dirty="0">
                          <a:solidFill>
                            <a:schemeClr val="tx1">
                              <a:lumMod val="75000"/>
                              <a:lumOff val="25000"/>
                            </a:schemeClr>
                          </a:solidFill>
                          <a:latin typeface="TH Sarabun New" panose="020B0500040200020003" pitchFamily="34" charset="-34"/>
                          <a:cs typeface="TH Sarabun New" panose="020B0500040200020003" pitchFamily="34" charset="-34"/>
                        </a:rPr>
                        <a:t>Content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0" dirty="0">
                          <a:solidFill>
                            <a:schemeClr val="tx1">
                              <a:lumMod val="75000"/>
                              <a:lumOff val="25000"/>
                            </a:schemeClr>
                          </a:solidFill>
                          <a:latin typeface="TH Sarabun New" panose="020B0500040200020003" pitchFamily="34" charset="-34"/>
                          <a:cs typeface="TH Sarabun New" panose="020B0500040200020003" pitchFamily="34" charset="-34"/>
                        </a:rPr>
                        <a:t>Content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63" name="TextBox 62">
            <a:extLst>
              <a:ext uri="{FF2B5EF4-FFF2-40B4-BE49-F238E27FC236}">
                <a16:creationId xmlns:a16="http://schemas.microsoft.com/office/drawing/2014/main" id="{A0C1DF25-DE6F-4442-8116-955A4F8F83CD}"/>
              </a:ext>
            </a:extLst>
          </p:cNvPr>
          <p:cNvSpPr txBox="1"/>
          <p:nvPr/>
        </p:nvSpPr>
        <p:spPr>
          <a:xfrm>
            <a:off x="4965303" y="1296506"/>
            <a:ext cx="2266752" cy="461665"/>
          </a:xfrm>
          <a:prstGeom prst="rect">
            <a:avLst/>
          </a:prstGeom>
          <a:noFill/>
        </p:spPr>
        <p:txBody>
          <a:bodyPr wrap="square" rtlCol="0">
            <a:spAutoFit/>
          </a:bodyPr>
          <a:lstStyle/>
          <a:p>
            <a:pPr marL="171459" indent="-171459" algn="ctr">
              <a:buFont typeface="Wingdings" pitchFamily="2" charset="2"/>
              <a:buChar char="l"/>
            </a:pPr>
            <a:r>
              <a:rPr lang="en-US" altLang="ko-KR" sz="2400" b="1" dirty="0" smtClean="0">
                <a:solidFill>
                  <a:srgbClr val="64CCBC"/>
                </a:solidFill>
                <a:latin typeface="TH Sarabun New" panose="020B0500040200020003" pitchFamily="34" charset="-34"/>
                <a:cs typeface="TH Sarabun New" panose="020B0500040200020003" pitchFamily="34" charset="-34"/>
              </a:rPr>
              <a:t> Your </a:t>
            </a:r>
            <a:r>
              <a:rPr lang="en-US" altLang="ko-KR" sz="2400" b="1" dirty="0">
                <a:solidFill>
                  <a:srgbClr val="64CCBC"/>
                </a:solidFill>
                <a:latin typeface="TH Sarabun New" panose="020B0500040200020003" pitchFamily="34" charset="-34"/>
                <a:cs typeface="TH Sarabun New" panose="020B0500040200020003" pitchFamily="34" charset="-34"/>
              </a:rPr>
              <a:t>Text Here</a:t>
            </a:r>
            <a:endParaRPr lang="ko-KR" altLang="en-US" sz="2400" b="1" dirty="0">
              <a:solidFill>
                <a:srgbClr val="64CCBC"/>
              </a:solidFill>
              <a:latin typeface="TH Sarabun New" panose="020B0500040200020003" pitchFamily="34" charset="-34"/>
              <a:cs typeface="TH Sarabun New" panose="020B0500040200020003" pitchFamily="34" charset="-34"/>
            </a:endParaRPr>
          </a:p>
        </p:txBody>
      </p:sp>
      <p:sp>
        <p:nvSpPr>
          <p:cNvPr id="64" name="TextBox 63">
            <a:extLst>
              <a:ext uri="{FF2B5EF4-FFF2-40B4-BE49-F238E27FC236}">
                <a16:creationId xmlns:a16="http://schemas.microsoft.com/office/drawing/2014/main" id="{FD946012-0EE2-4079-A6FE-49900297D414}"/>
              </a:ext>
            </a:extLst>
          </p:cNvPr>
          <p:cNvSpPr txBox="1"/>
          <p:nvPr/>
        </p:nvSpPr>
        <p:spPr>
          <a:xfrm>
            <a:off x="8597103" y="1296506"/>
            <a:ext cx="2266752" cy="461665"/>
          </a:xfrm>
          <a:prstGeom prst="rect">
            <a:avLst/>
          </a:prstGeom>
          <a:noFill/>
        </p:spPr>
        <p:txBody>
          <a:bodyPr wrap="square" rtlCol="0">
            <a:spAutoFit/>
          </a:bodyPr>
          <a:lstStyle/>
          <a:p>
            <a:pPr marL="171459" indent="-171459" algn="ctr">
              <a:buFont typeface="Wingdings" pitchFamily="2" charset="2"/>
              <a:buChar char="l"/>
            </a:pPr>
            <a:r>
              <a:rPr lang="en-US" altLang="ko-KR" sz="2400" b="1" dirty="0" smtClean="0">
                <a:solidFill>
                  <a:srgbClr val="FB2F76"/>
                </a:solidFill>
                <a:latin typeface="TH Sarabun New" panose="020B0500040200020003" pitchFamily="34" charset="-34"/>
                <a:cs typeface="TH Sarabun New" panose="020B0500040200020003" pitchFamily="34" charset="-34"/>
              </a:rPr>
              <a:t> Your </a:t>
            </a:r>
            <a:r>
              <a:rPr lang="en-US" altLang="ko-KR" sz="2400" b="1" dirty="0">
                <a:solidFill>
                  <a:srgbClr val="FB2F76"/>
                </a:solidFill>
                <a:latin typeface="TH Sarabun New" panose="020B0500040200020003" pitchFamily="34" charset="-34"/>
                <a:cs typeface="TH Sarabun New" panose="020B0500040200020003" pitchFamily="34" charset="-34"/>
              </a:rPr>
              <a:t>Text Here</a:t>
            </a:r>
            <a:endParaRPr lang="ko-KR" altLang="en-US" sz="2400" b="1" dirty="0">
              <a:solidFill>
                <a:srgbClr val="FB2F76"/>
              </a:solidFill>
              <a:latin typeface="TH Sarabun New" panose="020B0500040200020003" pitchFamily="34" charset="-34"/>
              <a:cs typeface="TH Sarabun New" panose="020B0500040200020003" pitchFamily="34" charset="-34"/>
            </a:endParaRPr>
          </a:p>
        </p:txBody>
      </p:sp>
      <p:graphicFrame>
        <p:nvGraphicFramePr>
          <p:cNvPr id="65" name="Table 64">
            <a:extLst>
              <a:ext uri="{FF2B5EF4-FFF2-40B4-BE49-F238E27FC236}">
                <a16:creationId xmlns:a16="http://schemas.microsoft.com/office/drawing/2014/main" id="{69972EBF-2FCE-4F8D-A365-AC9C764A91C2}"/>
              </a:ext>
            </a:extLst>
          </p:cNvPr>
          <p:cNvGraphicFramePr>
            <a:graphicFrameLocks noGrp="1"/>
          </p:cNvGraphicFramePr>
          <p:nvPr>
            <p:extLst>
              <p:ext uri="{D42A27DB-BD31-4B8C-83A1-F6EECF244321}">
                <p14:modId xmlns:p14="http://schemas.microsoft.com/office/powerpoint/2010/main" val="1083472940"/>
              </p:ext>
            </p:extLst>
          </p:nvPr>
        </p:nvGraphicFramePr>
        <p:xfrm>
          <a:off x="4543188" y="1787021"/>
          <a:ext cx="3100266" cy="2795062"/>
        </p:xfrm>
        <a:graphic>
          <a:graphicData uri="http://schemas.openxmlformats.org/drawingml/2006/table">
            <a:tbl>
              <a:tblPr firstRow="1" bandRow="1">
                <a:tableStyleId>{7DF18680-E054-41AD-8BC1-D1AEF772440D}</a:tableStyleId>
              </a:tblPr>
              <a:tblGrid>
                <a:gridCol w="1932050">
                  <a:extLst>
                    <a:ext uri="{9D8B030D-6E8A-4147-A177-3AD203B41FA5}">
                      <a16:colId xmlns:a16="http://schemas.microsoft.com/office/drawing/2014/main" val="20000"/>
                    </a:ext>
                  </a:extLst>
                </a:gridCol>
                <a:gridCol w="1168216">
                  <a:extLst>
                    <a:ext uri="{9D8B030D-6E8A-4147-A177-3AD203B41FA5}">
                      <a16:colId xmlns:a16="http://schemas.microsoft.com/office/drawing/2014/main" val="20001"/>
                    </a:ext>
                  </a:extLst>
                </a:gridCol>
              </a:tblGrid>
              <a:tr h="42748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1" dirty="0">
                          <a:solidFill>
                            <a:schemeClr val="bg1"/>
                          </a:solidFill>
                          <a:latin typeface="TH Sarabun New" panose="020B0500040200020003" pitchFamily="34" charset="-34"/>
                          <a:cs typeface="TH Sarabun New" panose="020B0500040200020003" pitchFamily="34" charset="-34"/>
                        </a:rPr>
                        <a:t>Content  Here</a:t>
                      </a:r>
                      <a:endParaRPr lang="ko-KR" altLang="en-US" sz="1600" b="1" dirty="0">
                        <a:solidFill>
                          <a:schemeClr val="bg1"/>
                        </a:solidFill>
                        <a:latin typeface="TH Sarabun New" panose="020B0500040200020003" pitchFamily="34" charset="-34"/>
                        <a:cs typeface="TH Sarabun New" panose="020B0500040200020003" pitchFamily="34" charset="-34"/>
                      </a:endParaRP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64CCBC"/>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latin typeface="TH Sarabun New" panose="020B0500040200020003" pitchFamily="34" charset="-34"/>
                          <a:cs typeface="TH Sarabun New" panose="020B0500040200020003" pitchFamily="34" charset="-34"/>
                        </a:rPr>
                        <a:t>Text</a:t>
                      </a:r>
                      <a:endParaRPr lang="ko-KR" altLang="en-US" sz="1600" b="0" dirty="0">
                        <a:solidFill>
                          <a:schemeClr val="tx1">
                            <a:lumMod val="65000"/>
                            <a:lumOff val="3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64CCBC"/>
                    </a:solidFill>
                  </a:tcPr>
                </a:tc>
                <a:extLst>
                  <a:ext uri="{0D108BD9-81ED-4DB2-BD59-A6C34878D82A}">
                    <a16:rowId xmlns:a16="http://schemas.microsoft.com/office/drawing/2014/main" val="10000"/>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0" dirty="0">
                          <a:solidFill>
                            <a:schemeClr val="tx1">
                              <a:lumMod val="75000"/>
                              <a:lumOff val="25000"/>
                            </a:schemeClr>
                          </a:solidFill>
                          <a:latin typeface="TH Sarabun New" panose="020B0500040200020003" pitchFamily="34" charset="-34"/>
                          <a:cs typeface="TH Sarabun New" panose="020B0500040200020003" pitchFamily="34" charset="-34"/>
                        </a:rPr>
                        <a:t>Content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0" dirty="0">
                          <a:solidFill>
                            <a:schemeClr val="tx1">
                              <a:lumMod val="75000"/>
                              <a:lumOff val="25000"/>
                            </a:schemeClr>
                          </a:solidFill>
                          <a:latin typeface="TH Sarabun New" panose="020B0500040200020003" pitchFamily="34" charset="-34"/>
                          <a:cs typeface="TH Sarabun New" panose="020B0500040200020003" pitchFamily="34" charset="-34"/>
                        </a:rPr>
                        <a:t>Content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0" dirty="0">
                          <a:solidFill>
                            <a:schemeClr val="tx1">
                              <a:lumMod val="75000"/>
                              <a:lumOff val="25000"/>
                            </a:schemeClr>
                          </a:solidFill>
                          <a:latin typeface="TH Sarabun New" panose="020B0500040200020003" pitchFamily="34" charset="-34"/>
                          <a:cs typeface="TH Sarabun New" panose="020B0500040200020003" pitchFamily="34" charset="-34"/>
                        </a:rPr>
                        <a:t>Content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66" name="Table 65">
            <a:extLst>
              <a:ext uri="{FF2B5EF4-FFF2-40B4-BE49-F238E27FC236}">
                <a16:creationId xmlns:a16="http://schemas.microsoft.com/office/drawing/2014/main" id="{318A6936-9DC5-4D30-9A22-07766545A7E9}"/>
              </a:ext>
            </a:extLst>
          </p:cNvPr>
          <p:cNvGraphicFramePr>
            <a:graphicFrameLocks noGrp="1"/>
          </p:cNvGraphicFramePr>
          <p:nvPr>
            <p:extLst>
              <p:ext uri="{D42A27DB-BD31-4B8C-83A1-F6EECF244321}">
                <p14:modId xmlns:p14="http://schemas.microsoft.com/office/powerpoint/2010/main" val="1476376496"/>
              </p:ext>
            </p:extLst>
          </p:nvPr>
        </p:nvGraphicFramePr>
        <p:xfrm>
          <a:off x="8180346" y="1787021"/>
          <a:ext cx="3100266" cy="2795062"/>
        </p:xfrm>
        <a:graphic>
          <a:graphicData uri="http://schemas.openxmlformats.org/drawingml/2006/table">
            <a:tbl>
              <a:tblPr firstRow="1" bandRow="1">
                <a:tableStyleId>{F5AB1C69-6EDB-4FF4-983F-18BD219EF322}</a:tableStyleId>
              </a:tblPr>
              <a:tblGrid>
                <a:gridCol w="1932050">
                  <a:extLst>
                    <a:ext uri="{9D8B030D-6E8A-4147-A177-3AD203B41FA5}">
                      <a16:colId xmlns:a16="http://schemas.microsoft.com/office/drawing/2014/main" val="20000"/>
                    </a:ext>
                  </a:extLst>
                </a:gridCol>
                <a:gridCol w="1168216">
                  <a:extLst>
                    <a:ext uri="{9D8B030D-6E8A-4147-A177-3AD203B41FA5}">
                      <a16:colId xmlns:a16="http://schemas.microsoft.com/office/drawing/2014/main" val="20001"/>
                    </a:ext>
                  </a:extLst>
                </a:gridCol>
              </a:tblGrid>
              <a:tr h="42748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1" dirty="0">
                          <a:solidFill>
                            <a:schemeClr val="bg1"/>
                          </a:solidFill>
                          <a:latin typeface="TH Sarabun New" panose="020B0500040200020003" pitchFamily="34" charset="-34"/>
                          <a:cs typeface="TH Sarabun New" panose="020B0500040200020003" pitchFamily="34" charset="-34"/>
                        </a:rPr>
                        <a:t>Content  Here</a:t>
                      </a:r>
                      <a:endParaRPr lang="ko-KR" altLang="en-US" sz="1600" b="1" dirty="0">
                        <a:solidFill>
                          <a:schemeClr val="bg1"/>
                        </a:solidFill>
                        <a:latin typeface="TH Sarabun New" panose="020B0500040200020003" pitchFamily="34" charset="-34"/>
                        <a:cs typeface="TH Sarabun New" panose="020B0500040200020003" pitchFamily="34" charset="-34"/>
                      </a:endParaRPr>
                    </a:p>
                  </a:txBody>
                  <a:tcPr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B2F76"/>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latin typeface="TH Sarabun New" panose="020B0500040200020003" pitchFamily="34" charset="-34"/>
                          <a:cs typeface="TH Sarabun New" panose="020B0500040200020003" pitchFamily="34" charset="-34"/>
                        </a:rPr>
                        <a:t>Text</a:t>
                      </a:r>
                      <a:endParaRPr lang="ko-KR" altLang="en-US" sz="1600" b="0" dirty="0">
                        <a:solidFill>
                          <a:schemeClr val="tx1">
                            <a:lumMod val="65000"/>
                            <a:lumOff val="3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B2F76"/>
                    </a:solidFill>
                  </a:tcPr>
                </a:tc>
                <a:extLst>
                  <a:ext uri="{0D108BD9-81ED-4DB2-BD59-A6C34878D82A}">
                    <a16:rowId xmlns:a16="http://schemas.microsoft.com/office/drawing/2014/main" val="10000"/>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0" dirty="0">
                          <a:solidFill>
                            <a:schemeClr val="tx1">
                              <a:lumMod val="75000"/>
                              <a:lumOff val="25000"/>
                            </a:schemeClr>
                          </a:solidFill>
                          <a:latin typeface="TH Sarabun New" panose="020B0500040200020003" pitchFamily="34" charset="-34"/>
                          <a:cs typeface="TH Sarabun New" panose="020B0500040200020003" pitchFamily="34" charset="-34"/>
                        </a:rPr>
                        <a:t>Content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0" dirty="0">
                          <a:solidFill>
                            <a:schemeClr val="tx1">
                              <a:lumMod val="75000"/>
                              <a:lumOff val="25000"/>
                            </a:schemeClr>
                          </a:solidFill>
                          <a:latin typeface="TH Sarabun New" panose="020B0500040200020003" pitchFamily="34" charset="-34"/>
                          <a:cs typeface="TH Sarabun New" panose="020B0500040200020003" pitchFamily="34" charset="-34"/>
                        </a:rPr>
                        <a:t>Content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0" dirty="0">
                          <a:solidFill>
                            <a:schemeClr val="tx1">
                              <a:lumMod val="75000"/>
                              <a:lumOff val="25000"/>
                            </a:schemeClr>
                          </a:solidFill>
                          <a:latin typeface="TH Sarabun New" panose="020B0500040200020003" pitchFamily="34" charset="-34"/>
                          <a:cs typeface="TH Sarabun New" panose="020B0500040200020003" pitchFamily="34" charset="-34"/>
                        </a:rPr>
                        <a:t>Content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94597">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 Here</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Text</a:t>
                      </a:r>
                      <a:endParaRPr lang="ko-KR" altLang="en-US" sz="1600" b="0" dirty="0">
                        <a:solidFill>
                          <a:schemeClr val="tx1">
                            <a:lumMod val="75000"/>
                            <a:lumOff val="25000"/>
                          </a:schemeClr>
                        </a:solidFill>
                        <a:latin typeface="TH Sarabun New" panose="020B0500040200020003" pitchFamily="34" charset="-34"/>
                        <a:cs typeface="TH Sarabun New" panose="020B0500040200020003" pitchFamily="34" charset="-34"/>
                      </a:endParaRPr>
                    </a:p>
                  </a:txBody>
                  <a:tcPr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08077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Click to add tile</a:t>
            </a:r>
            <a:endParaRPr lang="th-TH" dirty="0">
              <a:solidFill>
                <a:schemeClr val="bg1"/>
              </a:solidFill>
            </a:endParaRPr>
          </a:p>
        </p:txBody>
      </p:sp>
      <p:sp>
        <p:nvSpPr>
          <p:cNvPr id="61" name="Title 1"/>
          <p:cNvSpPr txBox="1">
            <a:spLocks/>
          </p:cNvSpPr>
          <p:nvPr/>
        </p:nvSpPr>
        <p:spPr>
          <a:xfrm>
            <a:off x="800100" y="1194972"/>
            <a:ext cx="10515600" cy="796925"/>
          </a:xfrm>
          <a:prstGeom prst="rect">
            <a:avLst/>
          </a:prstGeom>
        </p:spPr>
        <p:txBody>
          <a:bodyPr/>
          <a:lstStyle>
            <a:lvl1pPr algn="ctr" defTabSz="685800" rtl="0" eaLnBrk="1" latinLnBrk="0" hangingPunct="1">
              <a:lnSpc>
                <a:spcPct val="90000"/>
              </a:lnSpc>
              <a:spcBef>
                <a:spcPct val="0"/>
              </a:spcBef>
              <a:buNone/>
              <a:defRPr sz="4400" b="1" kern="1200">
                <a:solidFill>
                  <a:srgbClr val="002060"/>
                </a:solidFill>
                <a:latin typeface="TH Sarabun New" panose="020B0500040200020003" pitchFamily="34" charset="-34"/>
                <a:ea typeface="+mj-ea"/>
                <a:cs typeface="TH Sarabun New" panose="020B0500040200020003" pitchFamily="34" charset="-34"/>
              </a:defRPr>
            </a:lvl1pPr>
          </a:lstStyle>
          <a:p>
            <a:r>
              <a:rPr lang="en-US" sz="3600" dirty="0" smtClean="0">
                <a:solidFill>
                  <a:schemeClr val="bg1"/>
                </a:solidFill>
              </a:rPr>
              <a:t>Click to add </a:t>
            </a:r>
            <a:r>
              <a:rPr lang="en-US" altLang="ko-KR" sz="3600" dirty="0" smtClean="0">
                <a:solidFill>
                  <a:schemeClr val="bg1"/>
                </a:solidFill>
                <a:cs typeface="Arial" pitchFamily="34" charset="0"/>
              </a:rPr>
              <a:t>Subtitle </a:t>
            </a:r>
            <a:r>
              <a:rPr lang="en-US" altLang="ko-KR" sz="3600" dirty="0">
                <a:solidFill>
                  <a:schemeClr val="bg1"/>
                </a:solidFill>
                <a:cs typeface="Arial" pitchFamily="34" charset="0"/>
              </a:rPr>
              <a:t>of Your Presentation</a:t>
            </a:r>
            <a:endParaRPr lang="th-TH" sz="3600" dirty="0">
              <a:solidFill>
                <a:schemeClr val="bg1"/>
              </a:solidFill>
            </a:endParaRPr>
          </a:p>
        </p:txBody>
      </p:sp>
      <p:sp>
        <p:nvSpPr>
          <p:cNvPr id="39" name="Right Triangle 4"/>
          <p:cNvSpPr/>
          <p:nvPr/>
        </p:nvSpPr>
        <p:spPr>
          <a:xfrm rot="13500000">
            <a:off x="1187044" y="2295792"/>
            <a:ext cx="1394209" cy="1394209"/>
          </a:xfrm>
          <a:custGeom>
            <a:avLst/>
            <a:gdLst/>
            <a:ahLst/>
            <a:cxnLst/>
            <a:rect l="l" t="t" r="r" b="b"/>
            <a:pathLst>
              <a:path w="1394209" h="1394209">
                <a:moveTo>
                  <a:pt x="1394209" y="1394209"/>
                </a:moveTo>
                <a:lnTo>
                  <a:pt x="0" y="1394209"/>
                </a:lnTo>
                <a:lnTo>
                  <a:pt x="0" y="0"/>
                </a:lnTo>
                <a:lnTo>
                  <a:pt x="451520" y="451520"/>
                </a:lnTo>
                <a:lnTo>
                  <a:pt x="451520" y="942689"/>
                </a:lnTo>
                <a:lnTo>
                  <a:pt x="942689" y="942689"/>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solidFill>
                <a:schemeClr val="tx1"/>
              </a:solidFill>
            </a:endParaRPr>
          </a:p>
        </p:txBody>
      </p:sp>
      <p:sp>
        <p:nvSpPr>
          <p:cNvPr id="40" name="Right Triangle 4"/>
          <p:cNvSpPr/>
          <p:nvPr/>
        </p:nvSpPr>
        <p:spPr>
          <a:xfrm rot="13500000">
            <a:off x="3920996" y="2280643"/>
            <a:ext cx="1394209" cy="1394209"/>
          </a:xfrm>
          <a:custGeom>
            <a:avLst/>
            <a:gdLst/>
            <a:ahLst/>
            <a:cxnLst/>
            <a:rect l="l" t="t" r="r" b="b"/>
            <a:pathLst>
              <a:path w="1394209" h="1394209">
                <a:moveTo>
                  <a:pt x="1394209" y="1394209"/>
                </a:moveTo>
                <a:lnTo>
                  <a:pt x="0" y="1394209"/>
                </a:lnTo>
                <a:lnTo>
                  <a:pt x="0" y="0"/>
                </a:lnTo>
                <a:lnTo>
                  <a:pt x="451520" y="451520"/>
                </a:lnTo>
                <a:lnTo>
                  <a:pt x="451520" y="942689"/>
                </a:lnTo>
                <a:lnTo>
                  <a:pt x="942689" y="94268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0" name="Right Triangle 4"/>
          <p:cNvSpPr/>
          <p:nvPr/>
        </p:nvSpPr>
        <p:spPr>
          <a:xfrm rot="13500000">
            <a:off x="6850662" y="2280644"/>
            <a:ext cx="1394209" cy="1394209"/>
          </a:xfrm>
          <a:custGeom>
            <a:avLst/>
            <a:gdLst/>
            <a:ahLst/>
            <a:cxnLst/>
            <a:rect l="l" t="t" r="r" b="b"/>
            <a:pathLst>
              <a:path w="1394209" h="1394209">
                <a:moveTo>
                  <a:pt x="1394209" y="1394209"/>
                </a:moveTo>
                <a:lnTo>
                  <a:pt x="0" y="1394209"/>
                </a:lnTo>
                <a:lnTo>
                  <a:pt x="0" y="0"/>
                </a:lnTo>
                <a:lnTo>
                  <a:pt x="451520" y="451520"/>
                </a:lnTo>
                <a:lnTo>
                  <a:pt x="451520" y="942689"/>
                </a:lnTo>
                <a:lnTo>
                  <a:pt x="942689" y="942689"/>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62" name="Right Triangle 4"/>
          <p:cNvSpPr/>
          <p:nvPr/>
        </p:nvSpPr>
        <p:spPr>
          <a:xfrm rot="13500000">
            <a:off x="9535591" y="2280645"/>
            <a:ext cx="1394209" cy="1394209"/>
          </a:xfrm>
          <a:custGeom>
            <a:avLst/>
            <a:gdLst/>
            <a:ahLst/>
            <a:cxnLst/>
            <a:rect l="l" t="t" r="r" b="b"/>
            <a:pathLst>
              <a:path w="1394209" h="1394209">
                <a:moveTo>
                  <a:pt x="1394209" y="1394209"/>
                </a:moveTo>
                <a:lnTo>
                  <a:pt x="0" y="1394209"/>
                </a:lnTo>
                <a:lnTo>
                  <a:pt x="0" y="0"/>
                </a:lnTo>
                <a:lnTo>
                  <a:pt x="451520" y="451520"/>
                </a:lnTo>
                <a:lnTo>
                  <a:pt x="451520" y="942689"/>
                </a:lnTo>
                <a:lnTo>
                  <a:pt x="942689" y="94268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75" name="Block Arc 14"/>
          <p:cNvSpPr/>
          <p:nvPr/>
        </p:nvSpPr>
        <p:spPr>
          <a:xfrm rot="16200000">
            <a:off x="10673389" y="2807601"/>
            <a:ext cx="340071" cy="340295"/>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rgbClr val="4443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76" name="Trapezoid 22"/>
          <p:cNvSpPr/>
          <p:nvPr/>
        </p:nvSpPr>
        <p:spPr>
          <a:xfrm>
            <a:off x="5048781" y="2842966"/>
            <a:ext cx="444684" cy="226220"/>
          </a:xfrm>
          <a:custGeom>
            <a:avLst/>
            <a:gdLst/>
            <a:ahLst/>
            <a:cxnLst/>
            <a:rect l="l" t="t" r="r" b="b"/>
            <a:pathLst>
              <a:path w="3261500" h="1659188">
                <a:moveTo>
                  <a:pt x="121102" y="1436888"/>
                </a:moveTo>
                <a:lnTo>
                  <a:pt x="3045452" y="1436888"/>
                </a:lnTo>
                <a:cubicBezTo>
                  <a:pt x="3001437" y="1508238"/>
                  <a:pt x="2956882" y="1580993"/>
                  <a:pt x="2918729" y="1659188"/>
                </a:cubicBezTo>
                <a:lnTo>
                  <a:pt x="202648" y="1659188"/>
                </a:lnTo>
                <a:cubicBezTo>
                  <a:pt x="188127" y="1585004"/>
                  <a:pt x="156049" y="1510828"/>
                  <a:pt x="121102" y="1436888"/>
                </a:cubicBezTo>
                <a:close/>
                <a:moveTo>
                  <a:pt x="2814967" y="1119413"/>
                </a:moveTo>
                <a:lnTo>
                  <a:pt x="2814967" y="1227413"/>
                </a:lnTo>
                <a:lnTo>
                  <a:pt x="2922967" y="1227413"/>
                </a:lnTo>
                <a:lnTo>
                  <a:pt x="2922967" y="1119413"/>
                </a:lnTo>
                <a:close/>
                <a:moveTo>
                  <a:pt x="2600074" y="1119413"/>
                </a:moveTo>
                <a:lnTo>
                  <a:pt x="2600074" y="1227413"/>
                </a:lnTo>
                <a:lnTo>
                  <a:pt x="2708074" y="1227413"/>
                </a:lnTo>
                <a:lnTo>
                  <a:pt x="2708074" y="1119413"/>
                </a:lnTo>
                <a:close/>
                <a:moveTo>
                  <a:pt x="2385182" y="1119413"/>
                </a:moveTo>
                <a:lnTo>
                  <a:pt x="2385182" y="1227413"/>
                </a:lnTo>
                <a:lnTo>
                  <a:pt x="2493182" y="1227413"/>
                </a:lnTo>
                <a:lnTo>
                  <a:pt x="2493182" y="1119413"/>
                </a:lnTo>
                <a:close/>
                <a:moveTo>
                  <a:pt x="1716569" y="1119413"/>
                </a:moveTo>
                <a:lnTo>
                  <a:pt x="1716569" y="1227413"/>
                </a:lnTo>
                <a:lnTo>
                  <a:pt x="1824569" y="1227413"/>
                </a:lnTo>
                <a:lnTo>
                  <a:pt x="1824569" y="1119413"/>
                </a:lnTo>
                <a:close/>
                <a:moveTo>
                  <a:pt x="1501676" y="1119413"/>
                </a:moveTo>
                <a:lnTo>
                  <a:pt x="1501676" y="1227413"/>
                </a:lnTo>
                <a:lnTo>
                  <a:pt x="1609676" y="1227413"/>
                </a:lnTo>
                <a:lnTo>
                  <a:pt x="1609676" y="1119413"/>
                </a:lnTo>
                <a:close/>
                <a:moveTo>
                  <a:pt x="1286784" y="1119413"/>
                </a:moveTo>
                <a:lnTo>
                  <a:pt x="1286784" y="1227413"/>
                </a:lnTo>
                <a:lnTo>
                  <a:pt x="1394784" y="1227413"/>
                </a:lnTo>
                <a:lnTo>
                  <a:pt x="1394784" y="1119413"/>
                </a:lnTo>
                <a:close/>
                <a:moveTo>
                  <a:pt x="1071892" y="1119413"/>
                </a:moveTo>
                <a:lnTo>
                  <a:pt x="1071892" y="1227413"/>
                </a:lnTo>
                <a:lnTo>
                  <a:pt x="1179892" y="1227413"/>
                </a:lnTo>
                <a:lnTo>
                  <a:pt x="1179892" y="1119413"/>
                </a:lnTo>
                <a:close/>
                <a:moveTo>
                  <a:pt x="857000" y="1119413"/>
                </a:moveTo>
                <a:lnTo>
                  <a:pt x="857000" y="1227413"/>
                </a:lnTo>
                <a:lnTo>
                  <a:pt x="965000" y="1227413"/>
                </a:lnTo>
                <a:lnTo>
                  <a:pt x="965000" y="1119413"/>
                </a:lnTo>
                <a:close/>
                <a:moveTo>
                  <a:pt x="642108" y="1119413"/>
                </a:moveTo>
                <a:lnTo>
                  <a:pt x="642108" y="1227413"/>
                </a:lnTo>
                <a:lnTo>
                  <a:pt x="750108" y="1227413"/>
                </a:lnTo>
                <a:lnTo>
                  <a:pt x="750108" y="1119413"/>
                </a:lnTo>
                <a:close/>
                <a:moveTo>
                  <a:pt x="427216" y="1119413"/>
                </a:moveTo>
                <a:lnTo>
                  <a:pt x="427216" y="1227413"/>
                </a:lnTo>
                <a:lnTo>
                  <a:pt x="535216" y="1227413"/>
                </a:lnTo>
                <a:lnTo>
                  <a:pt x="535216" y="1119413"/>
                </a:lnTo>
                <a:close/>
                <a:moveTo>
                  <a:pt x="356387" y="794045"/>
                </a:moveTo>
                <a:lnTo>
                  <a:pt x="310667" y="896924"/>
                </a:lnTo>
                <a:lnTo>
                  <a:pt x="2620886" y="908354"/>
                </a:lnTo>
                <a:lnTo>
                  <a:pt x="2540130" y="801665"/>
                </a:lnTo>
                <a:close/>
                <a:moveTo>
                  <a:pt x="382676" y="631248"/>
                </a:moveTo>
                <a:lnTo>
                  <a:pt x="363625" y="730317"/>
                </a:lnTo>
                <a:lnTo>
                  <a:pt x="2492522" y="737937"/>
                </a:lnTo>
                <a:lnTo>
                  <a:pt x="2418771" y="631248"/>
                </a:lnTo>
                <a:close/>
                <a:moveTo>
                  <a:pt x="1756650" y="318899"/>
                </a:moveTo>
                <a:lnTo>
                  <a:pt x="1756650" y="477608"/>
                </a:lnTo>
                <a:lnTo>
                  <a:pt x="1900650" y="477608"/>
                </a:lnTo>
                <a:lnTo>
                  <a:pt x="1900650" y="318899"/>
                </a:lnTo>
                <a:close/>
                <a:moveTo>
                  <a:pt x="1470038" y="318899"/>
                </a:moveTo>
                <a:lnTo>
                  <a:pt x="1470038" y="477608"/>
                </a:lnTo>
                <a:lnTo>
                  <a:pt x="1614038" y="477608"/>
                </a:lnTo>
                <a:lnTo>
                  <a:pt x="1614038" y="318899"/>
                </a:lnTo>
                <a:close/>
                <a:moveTo>
                  <a:pt x="1183427" y="318899"/>
                </a:moveTo>
                <a:lnTo>
                  <a:pt x="1183427" y="477608"/>
                </a:lnTo>
                <a:lnTo>
                  <a:pt x="1327427" y="477608"/>
                </a:lnTo>
                <a:lnTo>
                  <a:pt x="1327427" y="318899"/>
                </a:lnTo>
                <a:close/>
                <a:moveTo>
                  <a:pt x="896816" y="318899"/>
                </a:moveTo>
                <a:lnTo>
                  <a:pt x="896816" y="477608"/>
                </a:lnTo>
                <a:lnTo>
                  <a:pt x="1040816" y="477608"/>
                </a:lnTo>
                <a:lnTo>
                  <a:pt x="1040816" y="318899"/>
                </a:lnTo>
                <a:close/>
                <a:moveTo>
                  <a:pt x="1190618" y="0"/>
                </a:moveTo>
                <a:lnTo>
                  <a:pt x="1271830" y="0"/>
                </a:lnTo>
                <a:lnTo>
                  <a:pt x="1308266" y="193836"/>
                </a:lnTo>
                <a:lnTo>
                  <a:pt x="1977660" y="193836"/>
                </a:lnTo>
                <a:lnTo>
                  <a:pt x="2138144" y="525639"/>
                </a:lnTo>
                <a:lnTo>
                  <a:pt x="2421400" y="525639"/>
                </a:lnTo>
                <a:lnTo>
                  <a:pt x="2750195" y="950920"/>
                </a:lnTo>
                <a:lnTo>
                  <a:pt x="3261500" y="937238"/>
                </a:lnTo>
                <a:cubicBezTo>
                  <a:pt x="3244841" y="1097170"/>
                  <a:pt x="3172191" y="1230845"/>
                  <a:pt x="3089450" y="1364888"/>
                </a:cubicBezTo>
                <a:lnTo>
                  <a:pt x="88044" y="1364888"/>
                </a:lnTo>
                <a:cubicBezTo>
                  <a:pt x="35437" y="1251413"/>
                  <a:pt x="-11245" y="1137942"/>
                  <a:pt x="2399" y="1024450"/>
                </a:cubicBezTo>
                <a:lnTo>
                  <a:pt x="197767" y="1019222"/>
                </a:lnTo>
                <a:lnTo>
                  <a:pt x="321162" y="525639"/>
                </a:lnTo>
                <a:lnTo>
                  <a:pt x="681951" y="525639"/>
                </a:lnTo>
                <a:lnTo>
                  <a:pt x="764901" y="193836"/>
                </a:lnTo>
                <a:lnTo>
                  <a:pt x="930048" y="193836"/>
                </a:lnTo>
                <a:lnTo>
                  <a:pt x="966373" y="588"/>
                </a:lnTo>
                <a:lnTo>
                  <a:pt x="1047585" y="588"/>
                </a:lnTo>
                <a:lnTo>
                  <a:pt x="1083910" y="193836"/>
                </a:lnTo>
                <a:lnTo>
                  <a:pt x="1154183" y="193836"/>
                </a:lnTo>
                <a:close/>
              </a:path>
            </a:pathLst>
          </a:custGeom>
          <a:solidFill>
            <a:srgbClr val="444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 name="Freeform 76"/>
          <p:cNvSpPr/>
          <p:nvPr/>
        </p:nvSpPr>
        <p:spPr>
          <a:xfrm>
            <a:off x="7992922" y="2784863"/>
            <a:ext cx="376248" cy="385770"/>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rgbClr val="444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 name="Rounded Rectangle 25"/>
          <p:cNvSpPr/>
          <p:nvPr/>
        </p:nvSpPr>
        <p:spPr>
          <a:xfrm>
            <a:off x="2338454" y="2842969"/>
            <a:ext cx="350024" cy="256512"/>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rgbClr val="4443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9" name="TextBox 78"/>
          <p:cNvSpPr txBox="1"/>
          <p:nvPr/>
        </p:nvSpPr>
        <p:spPr>
          <a:xfrm>
            <a:off x="968004" y="4380228"/>
            <a:ext cx="2173335" cy="2123658"/>
          </a:xfrm>
          <a:prstGeom prst="rect">
            <a:avLst/>
          </a:prstGeom>
          <a:noFill/>
        </p:spPr>
        <p:txBody>
          <a:bodyPr wrap="square" rtlCol="0" anchor="ctr">
            <a:spAutoFit/>
          </a:bodyPr>
          <a:lstStyle/>
          <a:p>
            <a:pPr algn="ctr"/>
            <a:r>
              <a:rPr lang="en-US" sz="3600" b="1" dirty="0" smtClean="0">
                <a:solidFill>
                  <a:schemeClr val="bg1"/>
                </a:solidFill>
                <a:latin typeface="TH Sarabun New" panose="020B0500040200020003" pitchFamily="34" charset="-34"/>
                <a:cs typeface="TH Sarabun New" panose="020B0500040200020003" pitchFamily="34" charset="-34"/>
              </a:rPr>
              <a:t>Content</a:t>
            </a:r>
          </a:p>
          <a:p>
            <a:pPr algn="ctr"/>
            <a:r>
              <a:rPr lang="en-US" sz="2400" dirty="0">
                <a:solidFill>
                  <a:schemeClr val="bg1"/>
                </a:solidFill>
                <a:latin typeface="TH Sarabun New" panose="020B0500040200020003" pitchFamily="34" charset="-34"/>
                <a:cs typeface="TH Sarabun New" panose="020B0500040200020003" pitchFamily="34" charset="-34"/>
              </a:rPr>
              <a:t>You can simply impress your audience and add a unique zing.</a:t>
            </a:r>
            <a:endParaRPr lang="th-TH" sz="2400" dirty="0">
              <a:solidFill>
                <a:schemeClr val="bg1"/>
              </a:solidFill>
              <a:latin typeface="TH Sarabun New" panose="020B0500040200020003" pitchFamily="34" charset="-34"/>
              <a:cs typeface="TH Sarabun New" panose="020B0500040200020003" pitchFamily="34" charset="-34"/>
            </a:endParaRPr>
          </a:p>
        </p:txBody>
      </p:sp>
      <p:sp>
        <p:nvSpPr>
          <p:cNvPr id="80" name="TextBox 79"/>
          <p:cNvSpPr txBox="1"/>
          <p:nvPr/>
        </p:nvSpPr>
        <p:spPr>
          <a:xfrm>
            <a:off x="3861724" y="4365081"/>
            <a:ext cx="2173335" cy="2123658"/>
          </a:xfrm>
          <a:prstGeom prst="rect">
            <a:avLst/>
          </a:prstGeom>
          <a:noFill/>
        </p:spPr>
        <p:txBody>
          <a:bodyPr wrap="square" rtlCol="0" anchor="ctr">
            <a:spAutoFit/>
          </a:bodyPr>
          <a:lstStyle/>
          <a:p>
            <a:pPr algn="ctr"/>
            <a:r>
              <a:rPr lang="en-US" sz="3600" b="1" dirty="0" smtClean="0">
                <a:solidFill>
                  <a:schemeClr val="bg1"/>
                </a:solidFill>
                <a:latin typeface="TH Sarabun New" panose="020B0500040200020003" pitchFamily="34" charset="-34"/>
                <a:cs typeface="TH Sarabun New" panose="020B0500040200020003" pitchFamily="34" charset="-34"/>
              </a:rPr>
              <a:t>Content</a:t>
            </a:r>
          </a:p>
          <a:p>
            <a:pPr algn="ctr"/>
            <a:r>
              <a:rPr lang="en-US" sz="2400" dirty="0">
                <a:solidFill>
                  <a:schemeClr val="bg1"/>
                </a:solidFill>
                <a:latin typeface="TH Sarabun New" panose="020B0500040200020003" pitchFamily="34" charset="-34"/>
                <a:cs typeface="TH Sarabun New" panose="020B0500040200020003" pitchFamily="34" charset="-34"/>
              </a:rPr>
              <a:t>You can simply impress your audience and add a unique zing.</a:t>
            </a:r>
            <a:endParaRPr lang="th-TH" sz="2400" dirty="0">
              <a:solidFill>
                <a:schemeClr val="bg1"/>
              </a:solidFill>
              <a:latin typeface="TH Sarabun New" panose="020B0500040200020003" pitchFamily="34" charset="-34"/>
              <a:cs typeface="TH Sarabun New" panose="020B0500040200020003" pitchFamily="34" charset="-34"/>
            </a:endParaRPr>
          </a:p>
        </p:txBody>
      </p:sp>
      <p:sp>
        <p:nvSpPr>
          <p:cNvPr id="81" name="TextBox 80"/>
          <p:cNvSpPr txBox="1"/>
          <p:nvPr/>
        </p:nvSpPr>
        <p:spPr>
          <a:xfrm>
            <a:off x="6768910" y="4380228"/>
            <a:ext cx="2173335" cy="2123658"/>
          </a:xfrm>
          <a:prstGeom prst="rect">
            <a:avLst/>
          </a:prstGeom>
          <a:noFill/>
        </p:spPr>
        <p:txBody>
          <a:bodyPr wrap="square" rtlCol="0" anchor="ctr">
            <a:spAutoFit/>
          </a:bodyPr>
          <a:lstStyle/>
          <a:p>
            <a:pPr algn="ctr"/>
            <a:r>
              <a:rPr lang="en-US" sz="3600" b="1" dirty="0" smtClean="0">
                <a:solidFill>
                  <a:schemeClr val="bg1"/>
                </a:solidFill>
                <a:latin typeface="TH Sarabun New" panose="020B0500040200020003" pitchFamily="34" charset="-34"/>
                <a:cs typeface="TH Sarabun New" panose="020B0500040200020003" pitchFamily="34" charset="-34"/>
              </a:rPr>
              <a:t>Content</a:t>
            </a:r>
          </a:p>
          <a:p>
            <a:pPr algn="ctr"/>
            <a:r>
              <a:rPr lang="en-US" sz="2400" dirty="0">
                <a:solidFill>
                  <a:schemeClr val="bg1"/>
                </a:solidFill>
                <a:latin typeface="TH Sarabun New" panose="020B0500040200020003" pitchFamily="34" charset="-34"/>
                <a:cs typeface="TH Sarabun New" panose="020B0500040200020003" pitchFamily="34" charset="-34"/>
              </a:rPr>
              <a:t>You can simply impress your audience and add a unique zing.</a:t>
            </a:r>
            <a:endParaRPr lang="th-TH" sz="2400" dirty="0">
              <a:solidFill>
                <a:schemeClr val="bg1"/>
              </a:solidFill>
              <a:latin typeface="TH Sarabun New" panose="020B0500040200020003" pitchFamily="34" charset="-34"/>
              <a:cs typeface="TH Sarabun New" panose="020B0500040200020003" pitchFamily="34" charset="-34"/>
            </a:endParaRPr>
          </a:p>
        </p:txBody>
      </p:sp>
      <p:sp>
        <p:nvSpPr>
          <p:cNvPr id="82" name="TextBox 81"/>
          <p:cNvSpPr txBox="1"/>
          <p:nvPr/>
        </p:nvSpPr>
        <p:spPr>
          <a:xfrm>
            <a:off x="9433152" y="4380228"/>
            <a:ext cx="2173335" cy="2123658"/>
          </a:xfrm>
          <a:prstGeom prst="rect">
            <a:avLst/>
          </a:prstGeom>
          <a:noFill/>
        </p:spPr>
        <p:txBody>
          <a:bodyPr wrap="square" rtlCol="0" anchor="ctr">
            <a:spAutoFit/>
          </a:bodyPr>
          <a:lstStyle/>
          <a:p>
            <a:pPr algn="ctr"/>
            <a:r>
              <a:rPr lang="en-US" sz="3600" b="1" dirty="0" smtClean="0">
                <a:solidFill>
                  <a:schemeClr val="bg1"/>
                </a:solidFill>
                <a:latin typeface="TH Sarabun New" panose="020B0500040200020003" pitchFamily="34" charset="-34"/>
                <a:cs typeface="TH Sarabun New" panose="020B0500040200020003" pitchFamily="34" charset="-34"/>
              </a:rPr>
              <a:t>Content</a:t>
            </a:r>
          </a:p>
          <a:p>
            <a:pPr algn="ctr"/>
            <a:r>
              <a:rPr lang="en-US" sz="2400" dirty="0">
                <a:solidFill>
                  <a:schemeClr val="bg1"/>
                </a:solidFill>
                <a:latin typeface="TH Sarabun New" panose="020B0500040200020003" pitchFamily="34" charset="-34"/>
                <a:cs typeface="TH Sarabun New" panose="020B0500040200020003" pitchFamily="34" charset="-34"/>
              </a:rPr>
              <a:t>You can simply impress your audience and add a unique zing.</a:t>
            </a:r>
            <a:endParaRPr lang="th-TH" sz="2400" dirty="0">
              <a:solidFill>
                <a:schemeClr val="bg1"/>
              </a:solidFill>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118455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dirty="0"/>
              <a:t>ประวัติสำนัก</a:t>
            </a:r>
            <a:r>
              <a:rPr lang="th-TH" dirty="0" err="1"/>
              <a:t>วิทยบริ</a:t>
            </a:r>
            <a:r>
              <a:rPr lang="th-TH" dirty="0"/>
              <a:t>การและเทคโนโลยีสารสนเทศ</a:t>
            </a:r>
          </a:p>
        </p:txBody>
      </p:sp>
      <p:sp>
        <p:nvSpPr>
          <p:cNvPr id="4" name="Text Placeholder 3"/>
          <p:cNvSpPr>
            <a:spLocks noGrp="1"/>
          </p:cNvSpPr>
          <p:nvPr>
            <p:ph type="body" sz="quarter" idx="14"/>
          </p:nvPr>
        </p:nvSpPr>
        <p:spPr/>
        <p:txBody>
          <a:bodyPr/>
          <a:lstStyle/>
          <a:p>
            <a:pPr marL="0" indent="0">
              <a:buNone/>
            </a:pPr>
            <a:r>
              <a:rPr lang="th-TH" dirty="0" smtClean="0"/>
              <a:t>สำนัก</a:t>
            </a:r>
            <a:r>
              <a:rPr lang="th-TH" dirty="0" err="1" smtClean="0"/>
              <a:t>วิทย</a:t>
            </a:r>
            <a:r>
              <a:rPr lang="th-TH" dirty="0" err="1"/>
              <a:t>บริ</a:t>
            </a:r>
            <a:r>
              <a:rPr lang="th-TH" dirty="0"/>
              <a:t>การและเทคโนโลยีสารสนเทศได้รับ</a:t>
            </a:r>
            <a:r>
              <a:rPr lang="th-TH" dirty="0" err="1"/>
              <a:t>การจัด</a:t>
            </a:r>
            <a:r>
              <a:rPr lang="th-TH" dirty="0"/>
              <a:t>ตั้งขึ้นให้เป็นหน่วยงานเทียบ เท่าคณะของมหาวิทยาลัยเทคโนโลยีราชมงคลธัญบุรี เมื่อวันที่ 28 พฤศจิกายน 2549 พื้นที่ดำเนินการประกอบด้วยอาคาร 3 หลัง ปัจจุบันสำนักฯ มีพื้นที่บริการกับนักศึกษาและบุคลากร ร่วมถึงบุคคลภายนอกทั้งสิ้น </a:t>
            </a:r>
            <a:r>
              <a:rPr lang="th-TH" dirty="0" smtClean="0"/>
              <a:t>6 อาคาร</a:t>
            </a:r>
            <a:endParaRPr lang="th-TH" dirty="0"/>
          </a:p>
        </p:txBody>
      </p:sp>
      <p:pic>
        <p:nvPicPr>
          <p:cNvPr id="10" name="Picture Placeholder 9"/>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4860" r="14860"/>
          <a:stretch>
            <a:fillRect/>
          </a:stretch>
        </p:blipFill>
        <p:spPr/>
      </p:pic>
      <p:pic>
        <p:nvPicPr>
          <p:cNvPr id="15" name="Picture Placeholder 14"/>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4860" r="14860"/>
          <a:stretch>
            <a:fillRect/>
          </a:stretch>
        </p:blipFill>
        <p:spPr/>
      </p:pic>
      <p:pic>
        <p:nvPicPr>
          <p:cNvPr id="17" name="Picture Placeholder 16"/>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4860" r="14860"/>
          <a:stretch>
            <a:fillRect/>
          </a:stretch>
        </p:blipFill>
        <p:spPr/>
      </p:pic>
    </p:spTree>
    <p:extLst>
      <p:ext uri="{BB962C8B-B14F-4D97-AF65-F5344CB8AC3E}">
        <p14:creationId xmlns:p14="http://schemas.microsoft.com/office/powerpoint/2010/main" val="26277577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Click to add tile</a:t>
            </a:r>
            <a:endParaRPr lang="th-TH" dirty="0">
              <a:solidFill>
                <a:schemeClr val="bg1"/>
              </a:solidFill>
            </a:endParaRPr>
          </a:p>
        </p:txBody>
      </p:sp>
      <p:sp>
        <p:nvSpPr>
          <p:cNvPr id="61" name="Title 1"/>
          <p:cNvSpPr txBox="1">
            <a:spLocks/>
          </p:cNvSpPr>
          <p:nvPr/>
        </p:nvSpPr>
        <p:spPr>
          <a:xfrm>
            <a:off x="800100" y="1194972"/>
            <a:ext cx="10515600" cy="796925"/>
          </a:xfrm>
          <a:prstGeom prst="rect">
            <a:avLst/>
          </a:prstGeom>
        </p:spPr>
        <p:txBody>
          <a:bodyPr/>
          <a:lstStyle>
            <a:lvl1pPr algn="ctr" defTabSz="685800" rtl="0" eaLnBrk="1" latinLnBrk="0" hangingPunct="1">
              <a:lnSpc>
                <a:spcPct val="90000"/>
              </a:lnSpc>
              <a:spcBef>
                <a:spcPct val="0"/>
              </a:spcBef>
              <a:buNone/>
              <a:defRPr sz="4400" b="1" kern="1200">
                <a:solidFill>
                  <a:srgbClr val="002060"/>
                </a:solidFill>
                <a:latin typeface="TH Sarabun New" panose="020B0500040200020003" pitchFamily="34" charset="-34"/>
                <a:ea typeface="+mj-ea"/>
                <a:cs typeface="TH Sarabun New" panose="020B0500040200020003" pitchFamily="34" charset="-34"/>
              </a:defRPr>
            </a:lvl1pPr>
          </a:lstStyle>
          <a:p>
            <a:r>
              <a:rPr lang="en-US" sz="3600" dirty="0" smtClean="0">
                <a:solidFill>
                  <a:schemeClr val="bg1"/>
                </a:solidFill>
              </a:rPr>
              <a:t>Click to add </a:t>
            </a:r>
            <a:r>
              <a:rPr lang="en-US" altLang="ko-KR" sz="3600" dirty="0" smtClean="0">
                <a:solidFill>
                  <a:schemeClr val="bg1"/>
                </a:solidFill>
                <a:cs typeface="Arial" pitchFamily="34" charset="0"/>
              </a:rPr>
              <a:t>Subtitle </a:t>
            </a:r>
            <a:r>
              <a:rPr lang="en-US" altLang="ko-KR" sz="3600" dirty="0">
                <a:solidFill>
                  <a:schemeClr val="bg1"/>
                </a:solidFill>
                <a:cs typeface="Arial" pitchFamily="34" charset="0"/>
              </a:rPr>
              <a:t>of Your Presentation</a:t>
            </a:r>
            <a:endParaRPr lang="th-TH" sz="3600" dirty="0">
              <a:solidFill>
                <a:schemeClr val="bg1"/>
              </a:solidFill>
            </a:endParaRPr>
          </a:p>
        </p:txBody>
      </p:sp>
      <p:grpSp>
        <p:nvGrpSpPr>
          <p:cNvPr id="16" name="Group 15"/>
          <p:cNvGrpSpPr/>
          <p:nvPr/>
        </p:nvGrpSpPr>
        <p:grpSpPr>
          <a:xfrm>
            <a:off x="601125" y="2245928"/>
            <a:ext cx="2887839" cy="3066882"/>
            <a:chOff x="993726" y="1566850"/>
            <a:chExt cx="2227202" cy="2365286"/>
          </a:xfrm>
        </p:grpSpPr>
        <p:sp>
          <p:nvSpPr>
            <p:cNvPr id="17" name="Rectangle 16"/>
            <p:cNvSpPr/>
            <p:nvPr/>
          </p:nvSpPr>
          <p:spPr>
            <a:xfrm>
              <a:off x="993726" y="2012949"/>
              <a:ext cx="2227202" cy="191918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8" name="Oval 17"/>
            <p:cNvSpPr/>
            <p:nvPr/>
          </p:nvSpPr>
          <p:spPr>
            <a:xfrm>
              <a:off x="1683824" y="1566850"/>
              <a:ext cx="847006" cy="84700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grpSp>
      <p:grpSp>
        <p:nvGrpSpPr>
          <p:cNvPr id="19" name="Group 18"/>
          <p:cNvGrpSpPr/>
          <p:nvPr/>
        </p:nvGrpSpPr>
        <p:grpSpPr>
          <a:xfrm>
            <a:off x="4635682" y="2260577"/>
            <a:ext cx="2887839" cy="3052233"/>
            <a:chOff x="3462033" y="1566850"/>
            <a:chExt cx="2227202" cy="2353988"/>
          </a:xfrm>
        </p:grpSpPr>
        <p:sp>
          <p:nvSpPr>
            <p:cNvPr id="20" name="Rectangle 19"/>
            <p:cNvSpPr/>
            <p:nvPr/>
          </p:nvSpPr>
          <p:spPr>
            <a:xfrm>
              <a:off x="3462033" y="2001651"/>
              <a:ext cx="2227202" cy="191918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21" name="Oval 20"/>
            <p:cNvSpPr/>
            <p:nvPr/>
          </p:nvSpPr>
          <p:spPr>
            <a:xfrm>
              <a:off x="4148497" y="1566850"/>
              <a:ext cx="847006" cy="8470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22" name="Group 21"/>
          <p:cNvGrpSpPr/>
          <p:nvPr/>
        </p:nvGrpSpPr>
        <p:grpSpPr>
          <a:xfrm>
            <a:off x="8467671" y="2301215"/>
            <a:ext cx="2887839" cy="3037583"/>
            <a:chOff x="5930340" y="1566850"/>
            <a:chExt cx="2227202" cy="2342690"/>
          </a:xfrm>
        </p:grpSpPr>
        <p:sp>
          <p:nvSpPr>
            <p:cNvPr id="23" name="Rectangle 22"/>
            <p:cNvSpPr/>
            <p:nvPr/>
          </p:nvSpPr>
          <p:spPr>
            <a:xfrm>
              <a:off x="5930340" y="1990353"/>
              <a:ext cx="2227202" cy="191918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4" name="Oval 23"/>
            <p:cNvSpPr/>
            <p:nvPr/>
          </p:nvSpPr>
          <p:spPr>
            <a:xfrm>
              <a:off x="6620438" y="1566850"/>
              <a:ext cx="847006" cy="84700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25" name="Block Arc 14"/>
          <p:cNvSpPr/>
          <p:nvPr/>
        </p:nvSpPr>
        <p:spPr>
          <a:xfrm rot="16200000">
            <a:off x="9624951" y="2599967"/>
            <a:ext cx="573278" cy="573655"/>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6" name="Rectangle 36"/>
          <p:cNvSpPr/>
          <p:nvPr/>
        </p:nvSpPr>
        <p:spPr>
          <a:xfrm>
            <a:off x="1808035" y="2588028"/>
            <a:ext cx="474018" cy="396241"/>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7" name="Rounded Rectangle 25"/>
          <p:cNvSpPr/>
          <p:nvPr/>
        </p:nvSpPr>
        <p:spPr>
          <a:xfrm>
            <a:off x="5815598" y="2588028"/>
            <a:ext cx="604964" cy="443343"/>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37" name="Group 36"/>
          <p:cNvGrpSpPr/>
          <p:nvPr/>
        </p:nvGrpSpPr>
        <p:grpSpPr>
          <a:xfrm>
            <a:off x="3723919" y="3673270"/>
            <a:ext cx="746937" cy="746937"/>
            <a:chOff x="3038349" y="2678861"/>
            <a:chExt cx="576064" cy="576064"/>
          </a:xfrm>
        </p:grpSpPr>
        <p:sp>
          <p:nvSpPr>
            <p:cNvPr id="38" name="Oval 37"/>
            <p:cNvSpPr/>
            <p:nvPr/>
          </p:nvSpPr>
          <p:spPr>
            <a:xfrm>
              <a:off x="3038349" y="2678861"/>
              <a:ext cx="576064" cy="57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1" name="Chevron 40"/>
            <p:cNvSpPr/>
            <p:nvPr/>
          </p:nvSpPr>
          <p:spPr>
            <a:xfrm>
              <a:off x="3161802" y="2786873"/>
              <a:ext cx="360040" cy="360040"/>
            </a:xfrm>
            <a:prstGeom prst="chevron">
              <a:avLst/>
            </a:prstGeom>
            <a:solidFill>
              <a:srgbClr val="444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42" name="Group 41"/>
          <p:cNvGrpSpPr/>
          <p:nvPr/>
        </p:nvGrpSpPr>
        <p:grpSpPr>
          <a:xfrm>
            <a:off x="7622127" y="3673270"/>
            <a:ext cx="746937" cy="746937"/>
            <a:chOff x="5535215" y="2678861"/>
            <a:chExt cx="576064" cy="576064"/>
          </a:xfrm>
        </p:grpSpPr>
        <p:sp>
          <p:nvSpPr>
            <p:cNvPr id="43" name="Oval 42"/>
            <p:cNvSpPr/>
            <p:nvPr/>
          </p:nvSpPr>
          <p:spPr>
            <a:xfrm>
              <a:off x="5535215" y="2678861"/>
              <a:ext cx="576064" cy="57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44" name="Chevron 43"/>
            <p:cNvSpPr/>
            <p:nvPr/>
          </p:nvSpPr>
          <p:spPr>
            <a:xfrm>
              <a:off x="5689235" y="2786873"/>
              <a:ext cx="360040" cy="360040"/>
            </a:xfrm>
            <a:prstGeom prst="chevron">
              <a:avLst/>
            </a:prstGeom>
            <a:solidFill>
              <a:srgbClr val="444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45" name="TextBox 44"/>
          <p:cNvSpPr txBox="1"/>
          <p:nvPr/>
        </p:nvSpPr>
        <p:spPr>
          <a:xfrm>
            <a:off x="750980" y="3423617"/>
            <a:ext cx="2534771" cy="1754326"/>
          </a:xfrm>
          <a:prstGeom prst="rect">
            <a:avLst/>
          </a:prstGeom>
          <a:noFill/>
        </p:spPr>
        <p:txBody>
          <a:bodyPr wrap="square" rtlCol="0" anchor="ctr">
            <a:spAutoFit/>
          </a:bodyPr>
          <a:lstStyle/>
          <a:p>
            <a:pPr algn="ctr"/>
            <a:r>
              <a:rPr lang="en-US" sz="3600" b="1" dirty="0" smtClean="0">
                <a:solidFill>
                  <a:schemeClr val="bg1"/>
                </a:solidFill>
                <a:latin typeface="TH Sarabun New" panose="020B0500040200020003" pitchFamily="34" charset="-34"/>
                <a:cs typeface="TH Sarabun New" panose="020B0500040200020003" pitchFamily="34" charset="-34"/>
              </a:rPr>
              <a:t>Content</a:t>
            </a:r>
          </a:p>
          <a:p>
            <a:pPr algn="ctr"/>
            <a:r>
              <a:rPr lang="en-US" sz="2400" dirty="0">
                <a:solidFill>
                  <a:schemeClr val="bg1"/>
                </a:solidFill>
                <a:latin typeface="TH Sarabun New" panose="020B0500040200020003" pitchFamily="34" charset="-34"/>
                <a:cs typeface="TH Sarabun New" panose="020B0500040200020003" pitchFamily="34" charset="-34"/>
              </a:rPr>
              <a:t>You can simply impress your audience and add a unique zing.</a:t>
            </a:r>
            <a:endParaRPr lang="th-TH" sz="2400" dirty="0">
              <a:solidFill>
                <a:schemeClr val="bg1"/>
              </a:solidFill>
              <a:latin typeface="TH Sarabun New" panose="020B0500040200020003" pitchFamily="34" charset="-34"/>
              <a:cs typeface="TH Sarabun New" panose="020B0500040200020003" pitchFamily="34" charset="-34"/>
            </a:endParaRPr>
          </a:p>
        </p:txBody>
      </p:sp>
      <p:sp>
        <p:nvSpPr>
          <p:cNvPr id="46" name="TextBox 45"/>
          <p:cNvSpPr txBox="1"/>
          <p:nvPr/>
        </p:nvSpPr>
        <p:spPr>
          <a:xfrm>
            <a:off x="4807503" y="3423617"/>
            <a:ext cx="2534771" cy="1754326"/>
          </a:xfrm>
          <a:prstGeom prst="rect">
            <a:avLst/>
          </a:prstGeom>
          <a:noFill/>
        </p:spPr>
        <p:txBody>
          <a:bodyPr wrap="square" rtlCol="0" anchor="ctr">
            <a:spAutoFit/>
          </a:bodyPr>
          <a:lstStyle/>
          <a:p>
            <a:pPr algn="ctr"/>
            <a:r>
              <a:rPr lang="en-US" sz="3600" b="1" dirty="0" smtClean="0">
                <a:solidFill>
                  <a:schemeClr val="bg1"/>
                </a:solidFill>
                <a:latin typeface="TH Sarabun New" panose="020B0500040200020003" pitchFamily="34" charset="-34"/>
                <a:cs typeface="TH Sarabun New" panose="020B0500040200020003" pitchFamily="34" charset="-34"/>
              </a:rPr>
              <a:t>Content</a:t>
            </a:r>
          </a:p>
          <a:p>
            <a:pPr algn="ctr"/>
            <a:r>
              <a:rPr lang="en-US" sz="2400" dirty="0">
                <a:solidFill>
                  <a:schemeClr val="bg1"/>
                </a:solidFill>
                <a:latin typeface="TH Sarabun New" panose="020B0500040200020003" pitchFamily="34" charset="-34"/>
                <a:cs typeface="TH Sarabun New" panose="020B0500040200020003" pitchFamily="34" charset="-34"/>
              </a:rPr>
              <a:t>You can simply impress your audience and add a unique zing.</a:t>
            </a:r>
            <a:endParaRPr lang="th-TH" sz="2400" dirty="0">
              <a:solidFill>
                <a:schemeClr val="bg1"/>
              </a:solidFill>
              <a:latin typeface="TH Sarabun New" panose="020B0500040200020003" pitchFamily="34" charset="-34"/>
              <a:cs typeface="TH Sarabun New" panose="020B0500040200020003" pitchFamily="34" charset="-34"/>
            </a:endParaRPr>
          </a:p>
        </p:txBody>
      </p:sp>
      <p:sp>
        <p:nvSpPr>
          <p:cNvPr id="47" name="TextBox 46"/>
          <p:cNvSpPr txBox="1"/>
          <p:nvPr/>
        </p:nvSpPr>
        <p:spPr>
          <a:xfrm>
            <a:off x="8674160" y="3423617"/>
            <a:ext cx="2534771" cy="1754326"/>
          </a:xfrm>
          <a:prstGeom prst="rect">
            <a:avLst/>
          </a:prstGeom>
          <a:noFill/>
        </p:spPr>
        <p:txBody>
          <a:bodyPr wrap="square" rtlCol="0" anchor="ctr">
            <a:spAutoFit/>
          </a:bodyPr>
          <a:lstStyle/>
          <a:p>
            <a:pPr algn="ctr"/>
            <a:r>
              <a:rPr lang="en-US" sz="3600" b="1" dirty="0" smtClean="0">
                <a:solidFill>
                  <a:schemeClr val="bg1"/>
                </a:solidFill>
                <a:latin typeface="TH Sarabun New" panose="020B0500040200020003" pitchFamily="34" charset="-34"/>
                <a:cs typeface="TH Sarabun New" panose="020B0500040200020003" pitchFamily="34" charset="-34"/>
              </a:rPr>
              <a:t>Content</a:t>
            </a:r>
          </a:p>
          <a:p>
            <a:pPr algn="ctr"/>
            <a:r>
              <a:rPr lang="en-US" sz="2400" dirty="0">
                <a:solidFill>
                  <a:schemeClr val="bg1"/>
                </a:solidFill>
                <a:latin typeface="TH Sarabun New" panose="020B0500040200020003" pitchFamily="34" charset="-34"/>
                <a:cs typeface="TH Sarabun New" panose="020B0500040200020003" pitchFamily="34" charset="-34"/>
              </a:rPr>
              <a:t>You can simply impress your audience and add a unique zing.</a:t>
            </a:r>
            <a:endParaRPr lang="th-TH" sz="2400" dirty="0">
              <a:solidFill>
                <a:schemeClr val="bg1"/>
              </a:solidFill>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19476934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Picture Placeholder 2"/>
          <p:cNvSpPr>
            <a:spLocks noGrp="1"/>
          </p:cNvSpPr>
          <p:nvPr>
            <p:ph type="pic" sz="quarter" idx="11"/>
          </p:nvPr>
        </p:nvSpPr>
        <p:spPr/>
      </p:sp>
      <p:sp>
        <p:nvSpPr>
          <p:cNvPr id="4" name="Picture Placeholder 3"/>
          <p:cNvSpPr>
            <a:spLocks noGrp="1"/>
          </p:cNvSpPr>
          <p:nvPr>
            <p:ph type="pic" sz="quarter" idx="12"/>
          </p:nvPr>
        </p:nvSpPr>
        <p:spPr/>
      </p:sp>
      <p:sp>
        <p:nvSpPr>
          <p:cNvPr id="5" name="Picture Placeholder 4"/>
          <p:cNvSpPr>
            <a:spLocks noGrp="1"/>
          </p:cNvSpPr>
          <p:nvPr>
            <p:ph type="pic" sz="quarter" idx="13"/>
          </p:nvPr>
        </p:nvSpPr>
        <p:spPr/>
      </p:sp>
      <p:sp>
        <p:nvSpPr>
          <p:cNvPr id="6" name="Text Placeholder 5"/>
          <p:cNvSpPr>
            <a:spLocks noGrp="1"/>
          </p:cNvSpPr>
          <p:nvPr>
            <p:ph type="body" sz="quarter" idx="14"/>
          </p:nvPr>
        </p:nvSpPr>
        <p:spPr/>
        <p:txBody>
          <a:bodyPr/>
          <a:lstStyle/>
          <a:p>
            <a:r>
              <a:rPr lang="en-US" dirty="0"/>
              <a:t>Click to add text</a:t>
            </a:r>
            <a:endParaRPr lang="th-TH" dirty="0"/>
          </a:p>
        </p:txBody>
      </p:sp>
      <p:sp>
        <p:nvSpPr>
          <p:cNvPr id="7" name="Text Placeholder 6"/>
          <p:cNvSpPr>
            <a:spLocks noGrp="1"/>
          </p:cNvSpPr>
          <p:nvPr>
            <p:ph type="body" sz="quarter" idx="15"/>
          </p:nvPr>
        </p:nvSpPr>
        <p:spPr/>
        <p:txBody>
          <a:bodyPr/>
          <a:lstStyle/>
          <a:p>
            <a:r>
              <a:rPr lang="en-US" dirty="0"/>
              <a:t>Click to add text</a:t>
            </a:r>
            <a:endParaRPr lang="th-TH" dirty="0"/>
          </a:p>
        </p:txBody>
      </p:sp>
      <p:sp>
        <p:nvSpPr>
          <p:cNvPr id="8" name="Text Placeholder 7"/>
          <p:cNvSpPr>
            <a:spLocks noGrp="1"/>
          </p:cNvSpPr>
          <p:nvPr>
            <p:ph type="body" sz="quarter" idx="16"/>
          </p:nvPr>
        </p:nvSpPr>
        <p:spPr/>
        <p:txBody>
          <a:bodyPr/>
          <a:lstStyle/>
          <a:p>
            <a:r>
              <a:rPr lang="en-US" dirty="0"/>
              <a:t>Click to add text</a:t>
            </a:r>
            <a:endParaRPr lang="th-TH" dirty="0"/>
          </a:p>
        </p:txBody>
      </p:sp>
      <p:sp>
        <p:nvSpPr>
          <p:cNvPr id="9" name="Text Placeholder 8"/>
          <p:cNvSpPr>
            <a:spLocks noGrp="1"/>
          </p:cNvSpPr>
          <p:nvPr>
            <p:ph type="body" sz="quarter" idx="17"/>
          </p:nvPr>
        </p:nvSpPr>
        <p:spPr/>
        <p:txBody>
          <a:bodyPr/>
          <a:lstStyle/>
          <a:p>
            <a:r>
              <a:rPr lang="en-US" dirty="0"/>
              <a:t>Click to add text</a:t>
            </a:r>
            <a:endParaRPr lang="th-TH" dirty="0"/>
          </a:p>
        </p:txBody>
      </p:sp>
      <p:sp>
        <p:nvSpPr>
          <p:cNvPr id="10" name="Text Placeholder 9"/>
          <p:cNvSpPr>
            <a:spLocks noGrp="1"/>
          </p:cNvSpPr>
          <p:nvPr>
            <p:ph type="body" sz="quarter" idx="18"/>
          </p:nvPr>
        </p:nvSpPr>
        <p:spPr/>
        <p:txBody>
          <a:bodyPr/>
          <a:lstStyle/>
          <a:p>
            <a:r>
              <a:rPr lang="en-US" dirty="0"/>
              <a:t>Click to add text</a:t>
            </a:r>
            <a:endParaRPr lang="th-TH" dirty="0"/>
          </a:p>
        </p:txBody>
      </p:sp>
      <p:sp>
        <p:nvSpPr>
          <p:cNvPr id="11" name="Picture Placeholder 10"/>
          <p:cNvSpPr>
            <a:spLocks noGrp="1"/>
          </p:cNvSpPr>
          <p:nvPr>
            <p:ph type="pic" sz="quarter" idx="19"/>
          </p:nvPr>
        </p:nvSpPr>
        <p:spPr/>
      </p:sp>
      <p:sp>
        <p:nvSpPr>
          <p:cNvPr id="12" name="Picture Placeholder 11"/>
          <p:cNvSpPr>
            <a:spLocks noGrp="1"/>
          </p:cNvSpPr>
          <p:nvPr>
            <p:ph type="pic" sz="quarter" idx="20"/>
          </p:nvPr>
        </p:nvSpPr>
        <p:spPr/>
      </p:sp>
      <p:sp>
        <p:nvSpPr>
          <p:cNvPr id="13" name="Picture Placeholder 12"/>
          <p:cNvSpPr>
            <a:spLocks noGrp="1"/>
          </p:cNvSpPr>
          <p:nvPr>
            <p:ph type="pic" sz="quarter" idx="21"/>
          </p:nvPr>
        </p:nvSpPr>
        <p:spPr/>
      </p:sp>
      <p:sp>
        <p:nvSpPr>
          <p:cNvPr id="14" name="Picture Placeholder 13"/>
          <p:cNvSpPr>
            <a:spLocks noGrp="1"/>
          </p:cNvSpPr>
          <p:nvPr>
            <p:ph type="pic" sz="quarter" idx="22"/>
          </p:nvPr>
        </p:nvSpPr>
        <p:spPr/>
      </p:sp>
      <p:sp>
        <p:nvSpPr>
          <p:cNvPr id="15" name="Text Placeholder 14"/>
          <p:cNvSpPr>
            <a:spLocks noGrp="1"/>
          </p:cNvSpPr>
          <p:nvPr>
            <p:ph type="body" sz="quarter" idx="23"/>
          </p:nvPr>
        </p:nvSpPr>
        <p:spPr/>
        <p:txBody>
          <a:bodyPr/>
          <a:lstStyle/>
          <a:p>
            <a:r>
              <a:rPr lang="en-US" dirty="0"/>
              <a:t>Click to add text</a:t>
            </a:r>
            <a:endParaRPr lang="th-TH" dirty="0"/>
          </a:p>
        </p:txBody>
      </p:sp>
      <p:sp>
        <p:nvSpPr>
          <p:cNvPr id="16" name="Title 15"/>
          <p:cNvSpPr>
            <a:spLocks noGrp="1"/>
          </p:cNvSpPr>
          <p:nvPr>
            <p:ph type="title"/>
          </p:nvPr>
        </p:nvSpPr>
        <p:spPr/>
        <p:txBody>
          <a:bodyPr/>
          <a:lstStyle/>
          <a:p>
            <a:r>
              <a:rPr lang="en-US" dirty="0" smtClean="0"/>
              <a:t>Our Team Style</a:t>
            </a:r>
            <a:endParaRPr lang="th-TH" dirty="0"/>
          </a:p>
        </p:txBody>
      </p:sp>
      <p:sp>
        <p:nvSpPr>
          <p:cNvPr id="17" name="Text Placeholder 16"/>
          <p:cNvSpPr>
            <a:spLocks noGrp="1"/>
          </p:cNvSpPr>
          <p:nvPr>
            <p:ph type="body" sz="quarter" idx="24"/>
          </p:nvPr>
        </p:nvSpPr>
        <p:spPr/>
        <p:txBody>
          <a:bodyPr/>
          <a:lstStyle/>
          <a:p>
            <a:r>
              <a:rPr lang="en-US" dirty="0"/>
              <a:t>Click to add text</a:t>
            </a:r>
            <a:endParaRPr lang="th-TH" dirty="0"/>
          </a:p>
        </p:txBody>
      </p:sp>
      <p:sp>
        <p:nvSpPr>
          <p:cNvPr id="18" name="Text Placeholder 17"/>
          <p:cNvSpPr>
            <a:spLocks noGrp="1"/>
          </p:cNvSpPr>
          <p:nvPr>
            <p:ph type="body" sz="quarter" idx="25"/>
          </p:nvPr>
        </p:nvSpPr>
        <p:spPr/>
        <p:txBody>
          <a:bodyPr/>
          <a:lstStyle/>
          <a:p>
            <a:r>
              <a:rPr lang="en-US" dirty="0"/>
              <a:t>Click to add text</a:t>
            </a:r>
            <a:endParaRPr lang="th-TH" dirty="0"/>
          </a:p>
        </p:txBody>
      </p:sp>
      <p:sp>
        <p:nvSpPr>
          <p:cNvPr id="19" name="Text Placeholder 18"/>
          <p:cNvSpPr>
            <a:spLocks noGrp="1"/>
          </p:cNvSpPr>
          <p:nvPr>
            <p:ph type="body" sz="quarter" idx="26"/>
          </p:nvPr>
        </p:nvSpPr>
        <p:spPr/>
        <p:txBody>
          <a:bodyPr/>
          <a:lstStyle/>
          <a:p>
            <a:r>
              <a:rPr lang="en-US" dirty="0"/>
              <a:t>Click to add text</a:t>
            </a:r>
            <a:endParaRPr lang="th-TH" dirty="0"/>
          </a:p>
        </p:txBody>
      </p:sp>
      <p:sp>
        <p:nvSpPr>
          <p:cNvPr id="20" name="Text Placeholder 19"/>
          <p:cNvSpPr>
            <a:spLocks noGrp="1"/>
          </p:cNvSpPr>
          <p:nvPr>
            <p:ph type="body" sz="quarter" idx="27"/>
          </p:nvPr>
        </p:nvSpPr>
        <p:spPr/>
        <p:txBody>
          <a:bodyPr/>
          <a:lstStyle/>
          <a:p>
            <a:r>
              <a:rPr lang="en-US" dirty="0"/>
              <a:t>Click to add text</a:t>
            </a:r>
            <a:endParaRPr lang="th-TH" dirty="0"/>
          </a:p>
        </p:txBody>
      </p:sp>
    </p:spTree>
    <p:extLst>
      <p:ext uri="{BB962C8B-B14F-4D97-AF65-F5344CB8AC3E}">
        <p14:creationId xmlns:p14="http://schemas.microsoft.com/office/powerpoint/2010/main" val="4084187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BB3ACD-39D6-4B07-B165-F979837486AA}"/>
              </a:ext>
            </a:extLst>
          </p:cNvPr>
          <p:cNvSpPr>
            <a:spLocks noGrp="1"/>
          </p:cNvSpPr>
          <p:nvPr>
            <p:ph type="body" sz="quarter" idx="10"/>
          </p:nvPr>
        </p:nvSpPr>
        <p:spPr/>
        <p:txBody>
          <a:bodyPr/>
          <a:lstStyle/>
          <a:p>
            <a:r>
              <a:rPr lang="en-US" b="1" dirty="0">
                <a:latin typeface="TH Sarabun New" panose="020B0500040200020003" pitchFamily="34" charset="-34"/>
                <a:cs typeface="TH Sarabun New" panose="020B0500040200020003" pitchFamily="34" charset="-34"/>
              </a:rPr>
              <a:t>Our Team Style</a:t>
            </a:r>
          </a:p>
        </p:txBody>
      </p:sp>
      <p:sp>
        <p:nvSpPr>
          <p:cNvPr id="6" name="Oval Callout 12">
            <a:extLst>
              <a:ext uri="{FF2B5EF4-FFF2-40B4-BE49-F238E27FC236}">
                <a16:creationId xmlns:a16="http://schemas.microsoft.com/office/drawing/2014/main" id="{4DDD5BB3-EED0-4480-9D8A-C89DADE077F1}"/>
              </a:ext>
            </a:extLst>
          </p:cNvPr>
          <p:cNvSpPr/>
          <p:nvPr/>
        </p:nvSpPr>
        <p:spPr>
          <a:xfrm rot="1882940">
            <a:off x="3123978" y="1744592"/>
            <a:ext cx="1404550" cy="1404394"/>
          </a:xfrm>
          <a:prstGeom prst="wedgeEllipseCallout">
            <a:avLst>
              <a:gd name="adj1" fmla="val -4564"/>
              <a:gd name="adj2" fmla="val 68299"/>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Oval Callout 13">
            <a:extLst>
              <a:ext uri="{FF2B5EF4-FFF2-40B4-BE49-F238E27FC236}">
                <a16:creationId xmlns:a16="http://schemas.microsoft.com/office/drawing/2014/main" id="{1E4C8EAD-8A9D-4FAE-B1C7-2909B960DB4C}"/>
              </a:ext>
            </a:extLst>
          </p:cNvPr>
          <p:cNvSpPr/>
          <p:nvPr/>
        </p:nvSpPr>
        <p:spPr>
          <a:xfrm rot="1882940">
            <a:off x="6502504" y="1744592"/>
            <a:ext cx="1404550" cy="1404394"/>
          </a:xfrm>
          <a:prstGeom prst="wedgeEllipseCallout">
            <a:avLst>
              <a:gd name="adj1" fmla="val -4564"/>
              <a:gd name="adj2" fmla="val 6829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Oval Callout 14">
            <a:extLst>
              <a:ext uri="{FF2B5EF4-FFF2-40B4-BE49-F238E27FC236}">
                <a16:creationId xmlns:a16="http://schemas.microsoft.com/office/drawing/2014/main" id="{D2E61C79-8C10-4D41-8488-1C7848D35EFB}"/>
              </a:ext>
            </a:extLst>
          </p:cNvPr>
          <p:cNvSpPr/>
          <p:nvPr/>
        </p:nvSpPr>
        <p:spPr>
          <a:xfrm rot="1882940">
            <a:off x="9881028" y="1744592"/>
            <a:ext cx="1404550" cy="1404394"/>
          </a:xfrm>
          <a:prstGeom prst="wedgeEllipseCallout">
            <a:avLst>
              <a:gd name="adj1" fmla="val -4564"/>
              <a:gd name="adj2" fmla="val 68299"/>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8">
            <a:extLst>
              <a:ext uri="{FF2B5EF4-FFF2-40B4-BE49-F238E27FC236}">
                <a16:creationId xmlns:a16="http://schemas.microsoft.com/office/drawing/2014/main" id="{F0AC0C12-DB1B-4D04-9907-DD1C48F60812}"/>
              </a:ext>
            </a:extLst>
          </p:cNvPr>
          <p:cNvSpPr/>
          <p:nvPr/>
        </p:nvSpPr>
        <p:spPr>
          <a:xfrm>
            <a:off x="3144941" y="1991273"/>
            <a:ext cx="1358887" cy="954107"/>
          </a:xfrm>
          <a:prstGeom prst="rect">
            <a:avLst/>
          </a:prstGeom>
        </p:spPr>
        <p:txBody>
          <a:bodyPr wrap="square">
            <a:spAutoFit/>
          </a:bodyPr>
          <a:lstStyle/>
          <a:p>
            <a:pPr algn="ctr"/>
            <a:r>
              <a:rPr lang="en-US" altLang="ko-KR" b="1" dirty="0">
                <a:solidFill>
                  <a:schemeClr val="bg1"/>
                </a:solidFill>
                <a:latin typeface="TH Sarabun New" panose="020B0500040200020003" pitchFamily="34" charset="-34"/>
                <a:cs typeface="TH Sarabun New" panose="020B0500040200020003" pitchFamily="34" charset="-34"/>
              </a:rPr>
              <a:t>Contents Here</a:t>
            </a:r>
            <a:endParaRPr lang="ko-KR" altLang="en-US" b="1" dirty="0">
              <a:solidFill>
                <a:schemeClr val="bg1"/>
              </a:solidFill>
              <a:latin typeface="TH Sarabun New" panose="020B0500040200020003" pitchFamily="34" charset="-34"/>
              <a:cs typeface="TH Sarabun New" panose="020B0500040200020003" pitchFamily="34" charset="-34"/>
            </a:endParaRPr>
          </a:p>
        </p:txBody>
      </p:sp>
      <p:sp>
        <p:nvSpPr>
          <p:cNvPr id="10" name="Rectangle 9">
            <a:extLst>
              <a:ext uri="{FF2B5EF4-FFF2-40B4-BE49-F238E27FC236}">
                <a16:creationId xmlns:a16="http://schemas.microsoft.com/office/drawing/2014/main" id="{5F3ED2B1-DFE2-4339-9974-7C059EEAEFBC}"/>
              </a:ext>
            </a:extLst>
          </p:cNvPr>
          <p:cNvSpPr/>
          <p:nvPr/>
        </p:nvSpPr>
        <p:spPr>
          <a:xfrm>
            <a:off x="6523467" y="1991273"/>
            <a:ext cx="1358887" cy="954107"/>
          </a:xfrm>
          <a:prstGeom prst="rect">
            <a:avLst/>
          </a:prstGeom>
        </p:spPr>
        <p:txBody>
          <a:bodyPr wrap="square">
            <a:spAutoFit/>
          </a:bodyPr>
          <a:lstStyle/>
          <a:p>
            <a:pPr algn="ctr"/>
            <a:r>
              <a:rPr lang="en-US" altLang="ko-KR" b="1" dirty="0">
                <a:solidFill>
                  <a:schemeClr val="bg1"/>
                </a:solidFill>
                <a:latin typeface="TH Sarabun New" panose="020B0500040200020003" pitchFamily="34" charset="-34"/>
                <a:cs typeface="TH Sarabun New" panose="020B0500040200020003" pitchFamily="34" charset="-34"/>
              </a:rPr>
              <a:t>Contents Here</a:t>
            </a:r>
            <a:endParaRPr lang="ko-KR" altLang="en-US" b="1" dirty="0">
              <a:solidFill>
                <a:schemeClr val="bg1"/>
              </a:solidFill>
              <a:latin typeface="TH Sarabun New" panose="020B0500040200020003" pitchFamily="34" charset="-34"/>
              <a:cs typeface="TH Sarabun New" panose="020B0500040200020003" pitchFamily="34" charset="-34"/>
            </a:endParaRPr>
          </a:p>
        </p:txBody>
      </p:sp>
      <p:sp>
        <p:nvSpPr>
          <p:cNvPr id="11" name="Rectangle 10">
            <a:extLst>
              <a:ext uri="{FF2B5EF4-FFF2-40B4-BE49-F238E27FC236}">
                <a16:creationId xmlns:a16="http://schemas.microsoft.com/office/drawing/2014/main" id="{67BED1F5-3098-4A50-8BB1-A10ECBAEFC7F}"/>
              </a:ext>
            </a:extLst>
          </p:cNvPr>
          <p:cNvSpPr/>
          <p:nvPr/>
        </p:nvSpPr>
        <p:spPr>
          <a:xfrm>
            <a:off x="9901992" y="1991273"/>
            <a:ext cx="1358887" cy="954107"/>
          </a:xfrm>
          <a:prstGeom prst="rect">
            <a:avLst/>
          </a:prstGeom>
        </p:spPr>
        <p:txBody>
          <a:bodyPr wrap="square">
            <a:spAutoFit/>
          </a:bodyPr>
          <a:lstStyle/>
          <a:p>
            <a:pPr algn="ctr"/>
            <a:r>
              <a:rPr lang="en-US" altLang="ko-KR" b="1" dirty="0">
                <a:solidFill>
                  <a:schemeClr val="bg1"/>
                </a:solidFill>
                <a:latin typeface="TH Sarabun New" panose="020B0500040200020003" pitchFamily="34" charset="-34"/>
                <a:cs typeface="TH Sarabun New" panose="020B0500040200020003" pitchFamily="34" charset="-34"/>
              </a:rPr>
              <a:t>Contents Here</a:t>
            </a:r>
            <a:endParaRPr lang="ko-KR" altLang="en-US" b="1" dirty="0">
              <a:solidFill>
                <a:schemeClr val="bg1"/>
              </a:solidFill>
              <a:latin typeface="TH Sarabun New" panose="020B0500040200020003" pitchFamily="34" charset="-34"/>
              <a:cs typeface="TH Sarabun New" panose="020B0500040200020003" pitchFamily="34" charset="-34"/>
            </a:endParaRPr>
          </a:p>
        </p:txBody>
      </p:sp>
      <p:sp>
        <p:nvSpPr>
          <p:cNvPr id="13" name="Rectangle 18">
            <a:extLst>
              <a:ext uri="{FF2B5EF4-FFF2-40B4-BE49-F238E27FC236}">
                <a16:creationId xmlns:a16="http://schemas.microsoft.com/office/drawing/2014/main" id="{0D66AA83-14CF-4596-8E49-D1D1DAA0DEB2}"/>
              </a:ext>
            </a:extLst>
          </p:cNvPr>
          <p:cNvSpPr/>
          <p:nvPr/>
        </p:nvSpPr>
        <p:spPr>
          <a:xfrm>
            <a:off x="1072217" y="5146420"/>
            <a:ext cx="2006699" cy="461665"/>
          </a:xfrm>
          <a:prstGeom prst="rect">
            <a:avLst/>
          </a:prstGeom>
        </p:spPr>
        <p:txBody>
          <a:bodyPr wrap="square">
            <a:spAutoFit/>
          </a:bodyPr>
          <a:lstStyle/>
          <a:p>
            <a:pPr algn="ctr"/>
            <a:r>
              <a:rPr lang="en-US" altLang="ko-KR" sz="2400" b="1" dirty="0">
                <a:solidFill>
                  <a:schemeClr val="tx1">
                    <a:lumMod val="75000"/>
                    <a:lumOff val="25000"/>
                  </a:schemeClr>
                </a:solidFill>
                <a:latin typeface="TH Sarabun New" panose="020B0500040200020003" pitchFamily="34" charset="-34"/>
                <a:cs typeface="TH Sarabun New" panose="020B0500040200020003" pitchFamily="34" charset="-34"/>
              </a:rPr>
              <a:t>Contents Here</a:t>
            </a:r>
            <a:endParaRPr lang="ko-KR" altLang="en-US" sz="24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14" name="Rectangle 18">
            <a:extLst>
              <a:ext uri="{FF2B5EF4-FFF2-40B4-BE49-F238E27FC236}">
                <a16:creationId xmlns:a16="http://schemas.microsoft.com/office/drawing/2014/main" id="{47C77CAB-0084-4A7E-ABD8-1A06EE75124D}"/>
              </a:ext>
            </a:extLst>
          </p:cNvPr>
          <p:cNvSpPr/>
          <p:nvPr/>
        </p:nvSpPr>
        <p:spPr>
          <a:xfrm>
            <a:off x="1071423" y="5542069"/>
            <a:ext cx="2006699" cy="338554"/>
          </a:xfrm>
          <a:prstGeom prst="rect">
            <a:avLst/>
          </a:prstGeom>
        </p:spPr>
        <p:txBody>
          <a:bodyPr wrap="square">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a:t>
            </a:r>
          </a:p>
        </p:txBody>
      </p:sp>
      <p:sp>
        <p:nvSpPr>
          <p:cNvPr id="4" name="Picture Placeholder 3">
            <a:extLst>
              <a:ext uri="{FF2B5EF4-FFF2-40B4-BE49-F238E27FC236}">
                <a16:creationId xmlns:a16="http://schemas.microsoft.com/office/drawing/2014/main" id="{527FD630-5833-4E8F-B1D5-9F2369B40DE4}"/>
              </a:ext>
            </a:extLst>
          </p:cNvPr>
          <p:cNvSpPr>
            <a:spLocks noGrp="1"/>
          </p:cNvSpPr>
          <p:nvPr>
            <p:ph type="pic" sz="quarter" idx="11"/>
          </p:nvPr>
        </p:nvSpPr>
        <p:spPr>
          <a:ln w="57150">
            <a:solidFill>
              <a:srgbClr val="002060"/>
            </a:solidFill>
          </a:ln>
        </p:spPr>
      </p:sp>
      <p:sp>
        <p:nvSpPr>
          <p:cNvPr id="21" name="Picture Placeholder 20">
            <a:extLst>
              <a:ext uri="{FF2B5EF4-FFF2-40B4-BE49-F238E27FC236}">
                <a16:creationId xmlns:a16="http://schemas.microsoft.com/office/drawing/2014/main" id="{F7F9C8B3-4CC9-419E-9A9E-B3876011ABF3}"/>
              </a:ext>
            </a:extLst>
          </p:cNvPr>
          <p:cNvSpPr>
            <a:spLocks noGrp="1"/>
          </p:cNvSpPr>
          <p:nvPr>
            <p:ph type="pic" sz="quarter" idx="57"/>
          </p:nvPr>
        </p:nvSpPr>
        <p:spPr>
          <a:ln w="57150">
            <a:solidFill>
              <a:srgbClr val="FFC000"/>
            </a:solidFill>
          </a:ln>
        </p:spPr>
      </p:sp>
      <p:sp>
        <p:nvSpPr>
          <p:cNvPr id="24" name="Picture Placeholder 23">
            <a:extLst>
              <a:ext uri="{FF2B5EF4-FFF2-40B4-BE49-F238E27FC236}">
                <a16:creationId xmlns:a16="http://schemas.microsoft.com/office/drawing/2014/main" id="{2F0075C6-56FB-4749-AE31-176CEA748A18}"/>
              </a:ext>
            </a:extLst>
          </p:cNvPr>
          <p:cNvSpPr>
            <a:spLocks noGrp="1"/>
          </p:cNvSpPr>
          <p:nvPr>
            <p:ph type="pic" sz="quarter" idx="60"/>
          </p:nvPr>
        </p:nvSpPr>
        <p:spPr>
          <a:ln w="57150">
            <a:solidFill>
              <a:srgbClr val="2F5597"/>
            </a:solidFill>
          </a:ln>
        </p:spPr>
      </p:sp>
      <p:sp>
        <p:nvSpPr>
          <p:cNvPr id="22" name="Rectangle 18">
            <a:extLst>
              <a:ext uri="{FF2B5EF4-FFF2-40B4-BE49-F238E27FC236}">
                <a16:creationId xmlns:a16="http://schemas.microsoft.com/office/drawing/2014/main" id="{0D66AA83-14CF-4596-8E49-D1D1DAA0DEB2}"/>
              </a:ext>
            </a:extLst>
          </p:cNvPr>
          <p:cNvSpPr/>
          <p:nvPr/>
        </p:nvSpPr>
        <p:spPr>
          <a:xfrm>
            <a:off x="4634619" y="5115761"/>
            <a:ext cx="2006699" cy="461665"/>
          </a:xfrm>
          <a:prstGeom prst="rect">
            <a:avLst/>
          </a:prstGeom>
        </p:spPr>
        <p:txBody>
          <a:bodyPr wrap="square">
            <a:spAutoFit/>
          </a:bodyPr>
          <a:lstStyle/>
          <a:p>
            <a:pPr algn="ctr"/>
            <a:r>
              <a:rPr lang="en-US" altLang="ko-KR" sz="2400" b="1" dirty="0">
                <a:solidFill>
                  <a:schemeClr val="tx1">
                    <a:lumMod val="75000"/>
                    <a:lumOff val="25000"/>
                  </a:schemeClr>
                </a:solidFill>
                <a:latin typeface="TH Sarabun New" panose="020B0500040200020003" pitchFamily="34" charset="-34"/>
                <a:cs typeface="TH Sarabun New" panose="020B0500040200020003" pitchFamily="34" charset="-34"/>
              </a:rPr>
              <a:t>Contents Here</a:t>
            </a:r>
            <a:endParaRPr lang="ko-KR" altLang="en-US" sz="24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23" name="Rectangle 18">
            <a:extLst>
              <a:ext uri="{FF2B5EF4-FFF2-40B4-BE49-F238E27FC236}">
                <a16:creationId xmlns:a16="http://schemas.microsoft.com/office/drawing/2014/main" id="{47C77CAB-0084-4A7E-ABD8-1A06EE75124D}"/>
              </a:ext>
            </a:extLst>
          </p:cNvPr>
          <p:cNvSpPr/>
          <p:nvPr/>
        </p:nvSpPr>
        <p:spPr>
          <a:xfrm>
            <a:off x="4633825" y="5511410"/>
            <a:ext cx="2006699" cy="338554"/>
          </a:xfrm>
          <a:prstGeom prst="rect">
            <a:avLst/>
          </a:prstGeom>
        </p:spPr>
        <p:txBody>
          <a:bodyPr wrap="square">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a:t>
            </a:r>
          </a:p>
        </p:txBody>
      </p:sp>
      <p:sp>
        <p:nvSpPr>
          <p:cNvPr id="25" name="Rectangle 18">
            <a:extLst>
              <a:ext uri="{FF2B5EF4-FFF2-40B4-BE49-F238E27FC236}">
                <a16:creationId xmlns:a16="http://schemas.microsoft.com/office/drawing/2014/main" id="{0D66AA83-14CF-4596-8E49-D1D1DAA0DEB2}"/>
              </a:ext>
            </a:extLst>
          </p:cNvPr>
          <p:cNvSpPr/>
          <p:nvPr/>
        </p:nvSpPr>
        <p:spPr>
          <a:xfrm>
            <a:off x="8018350" y="5115761"/>
            <a:ext cx="2006699" cy="461665"/>
          </a:xfrm>
          <a:prstGeom prst="rect">
            <a:avLst/>
          </a:prstGeom>
        </p:spPr>
        <p:txBody>
          <a:bodyPr wrap="square">
            <a:spAutoFit/>
          </a:bodyPr>
          <a:lstStyle/>
          <a:p>
            <a:pPr algn="ctr"/>
            <a:r>
              <a:rPr lang="en-US" altLang="ko-KR" sz="2400" b="1" dirty="0">
                <a:solidFill>
                  <a:schemeClr val="tx1">
                    <a:lumMod val="75000"/>
                    <a:lumOff val="25000"/>
                  </a:schemeClr>
                </a:solidFill>
                <a:latin typeface="TH Sarabun New" panose="020B0500040200020003" pitchFamily="34" charset="-34"/>
                <a:cs typeface="TH Sarabun New" panose="020B0500040200020003" pitchFamily="34" charset="-34"/>
              </a:rPr>
              <a:t>Contents Here</a:t>
            </a:r>
            <a:endParaRPr lang="ko-KR" altLang="en-US" sz="2400" b="1" dirty="0">
              <a:solidFill>
                <a:schemeClr val="tx1">
                  <a:lumMod val="75000"/>
                  <a:lumOff val="25000"/>
                </a:schemeClr>
              </a:solidFill>
              <a:latin typeface="TH Sarabun New" panose="020B0500040200020003" pitchFamily="34" charset="-34"/>
              <a:cs typeface="TH Sarabun New" panose="020B0500040200020003" pitchFamily="34" charset="-34"/>
            </a:endParaRPr>
          </a:p>
        </p:txBody>
      </p:sp>
      <p:sp>
        <p:nvSpPr>
          <p:cNvPr id="26" name="Rectangle 18">
            <a:extLst>
              <a:ext uri="{FF2B5EF4-FFF2-40B4-BE49-F238E27FC236}">
                <a16:creationId xmlns:a16="http://schemas.microsoft.com/office/drawing/2014/main" id="{47C77CAB-0084-4A7E-ABD8-1A06EE75124D}"/>
              </a:ext>
            </a:extLst>
          </p:cNvPr>
          <p:cNvSpPr/>
          <p:nvPr/>
        </p:nvSpPr>
        <p:spPr>
          <a:xfrm>
            <a:off x="8017556" y="5511410"/>
            <a:ext cx="2006699" cy="338554"/>
          </a:xfrm>
          <a:prstGeom prst="rect">
            <a:avLst/>
          </a:prstGeom>
        </p:spPr>
        <p:txBody>
          <a:bodyPr wrap="square">
            <a:spAutoFit/>
          </a:bodyPr>
          <a:lstStyle/>
          <a:p>
            <a:pPr algn="ctr"/>
            <a:r>
              <a:rPr lang="en-US" altLang="ko-KR" sz="1600" dirty="0">
                <a:solidFill>
                  <a:schemeClr val="tx1">
                    <a:lumMod val="75000"/>
                    <a:lumOff val="25000"/>
                  </a:schemeClr>
                </a:solidFill>
                <a:latin typeface="TH Sarabun New" panose="020B0500040200020003" pitchFamily="34" charset="-34"/>
                <a:cs typeface="TH Sarabun New" panose="020B0500040200020003" pitchFamily="34" charset="-34"/>
              </a:rPr>
              <a:t>Get a modern PowerPoint</a:t>
            </a:r>
          </a:p>
        </p:txBody>
      </p:sp>
    </p:spTree>
    <p:extLst>
      <p:ext uri="{BB962C8B-B14F-4D97-AF65-F5344CB8AC3E}">
        <p14:creationId xmlns:p14="http://schemas.microsoft.com/office/powerpoint/2010/main" val="3202173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ICON SET</a:t>
            </a:r>
            <a:endParaRPr lang="th-TH" dirty="0"/>
          </a:p>
        </p:txBody>
      </p:sp>
      <p:sp>
        <p:nvSpPr>
          <p:cNvPr id="3" name="Text Placeholder 2"/>
          <p:cNvSpPr>
            <a:spLocks noGrp="1"/>
          </p:cNvSpPr>
          <p:nvPr>
            <p:ph type="body" sz="quarter" idx="10"/>
          </p:nvPr>
        </p:nvSpPr>
        <p:spPr>
          <a:xfrm>
            <a:off x="548177" y="2072368"/>
            <a:ext cx="3219450" cy="1109433"/>
          </a:xfrm>
        </p:spPr>
        <p:txBody>
          <a:bodyPr/>
          <a:lstStyle/>
          <a:p>
            <a:pPr marL="0" indent="0">
              <a:buNone/>
            </a:pPr>
            <a:r>
              <a:rPr lang="en-US" dirty="0"/>
              <a:t>You can Resize without losing quality</a:t>
            </a:r>
            <a:endParaRPr lang="th-TH" dirty="0"/>
          </a:p>
        </p:txBody>
      </p:sp>
      <p:sp>
        <p:nvSpPr>
          <p:cNvPr id="10" name="Freeform 47">
            <a:extLst>
              <a:ext uri="{FF2B5EF4-FFF2-40B4-BE49-F238E27FC236}">
                <a16:creationId xmlns:a16="http://schemas.microsoft.com/office/drawing/2014/main" id="{3A30F34E-95AE-4626-A1B0-51F0E88D652C}"/>
              </a:ext>
            </a:extLst>
          </p:cNvPr>
          <p:cNvSpPr>
            <a:spLocks noChangeAspect="1"/>
          </p:cNvSpPr>
          <p:nvPr/>
        </p:nvSpPr>
        <p:spPr>
          <a:xfrm>
            <a:off x="5017043" y="1464308"/>
            <a:ext cx="480292" cy="480000"/>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11" name="Freeform 48">
            <a:extLst>
              <a:ext uri="{FF2B5EF4-FFF2-40B4-BE49-F238E27FC236}">
                <a16:creationId xmlns:a16="http://schemas.microsoft.com/office/drawing/2014/main" id="{94D7525C-97E3-42F2-AB7C-915088D85B90}"/>
              </a:ext>
            </a:extLst>
          </p:cNvPr>
          <p:cNvSpPr>
            <a:spLocks noChangeAspect="1"/>
          </p:cNvSpPr>
          <p:nvPr/>
        </p:nvSpPr>
        <p:spPr>
          <a:xfrm>
            <a:off x="5784538" y="1504432"/>
            <a:ext cx="480000" cy="399752"/>
          </a:xfrm>
          <a:custGeom>
            <a:avLst/>
            <a:gdLst/>
            <a:ahLst/>
            <a:cxnLst/>
            <a:rect l="l" t="t" r="r" b="b"/>
            <a:pathLst>
              <a:path w="3240001" h="2698329">
                <a:moveTo>
                  <a:pt x="2548075" y="5025"/>
                </a:moveTo>
                <a:cubicBezTo>
                  <a:pt x="2888705" y="21427"/>
                  <a:pt x="3205543" y="144443"/>
                  <a:pt x="3236875" y="324866"/>
                </a:cubicBezTo>
                <a:cubicBezTo>
                  <a:pt x="3272384" y="584869"/>
                  <a:pt x="3000845" y="793843"/>
                  <a:pt x="2654112" y="922630"/>
                </a:cubicBezTo>
                <a:cubicBezTo>
                  <a:pt x="2512076" y="1002818"/>
                  <a:pt x="2288579" y="1396468"/>
                  <a:pt x="2077615" y="1155904"/>
                </a:cubicBezTo>
                <a:cubicBezTo>
                  <a:pt x="1902159" y="985808"/>
                  <a:pt x="1914692" y="662627"/>
                  <a:pt x="1946024" y="426923"/>
                </a:cubicBezTo>
                <a:cubicBezTo>
                  <a:pt x="1958557" y="234957"/>
                  <a:pt x="1977355" y="79442"/>
                  <a:pt x="2209208" y="25983"/>
                </a:cubicBezTo>
                <a:cubicBezTo>
                  <a:pt x="2318345" y="5936"/>
                  <a:pt x="2434532" y="-443"/>
                  <a:pt x="2548075" y="5025"/>
                </a:cubicBezTo>
                <a:close/>
                <a:moveTo>
                  <a:pt x="1184195" y="86"/>
                </a:moveTo>
                <a:cubicBezTo>
                  <a:pt x="1412849" y="2955"/>
                  <a:pt x="1621488" y="77771"/>
                  <a:pt x="1732975" y="244677"/>
                </a:cubicBezTo>
                <a:cubicBezTo>
                  <a:pt x="1866656" y="436642"/>
                  <a:pt x="1793548" y="672347"/>
                  <a:pt x="1801904" y="871602"/>
                </a:cubicBezTo>
                <a:cubicBezTo>
                  <a:pt x="1820702" y="1041698"/>
                  <a:pt x="1996160" y="1255532"/>
                  <a:pt x="1889631" y="1396469"/>
                </a:cubicBezTo>
                <a:cubicBezTo>
                  <a:pt x="1714174" y="1644320"/>
                  <a:pt x="1482324" y="1717219"/>
                  <a:pt x="1300601" y="1906754"/>
                </a:cubicBezTo>
                <a:cubicBezTo>
                  <a:pt x="1068750" y="2152178"/>
                  <a:pt x="736639" y="2754803"/>
                  <a:pt x="442124" y="2694054"/>
                </a:cubicBezTo>
                <a:cubicBezTo>
                  <a:pt x="189385" y="2609005"/>
                  <a:pt x="149697" y="2276103"/>
                  <a:pt x="78680" y="2016101"/>
                </a:cubicBezTo>
                <a:cubicBezTo>
                  <a:pt x="-50823" y="1442635"/>
                  <a:pt x="-61268" y="759824"/>
                  <a:pt x="366928" y="302996"/>
                </a:cubicBezTo>
                <a:cubicBezTo>
                  <a:pt x="563141" y="111638"/>
                  <a:pt x="890211" y="-3604"/>
                  <a:pt x="1184195" y="8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12" name="Freeform 49">
            <a:extLst>
              <a:ext uri="{FF2B5EF4-FFF2-40B4-BE49-F238E27FC236}">
                <a16:creationId xmlns:a16="http://schemas.microsoft.com/office/drawing/2014/main" id="{444F8FBE-E1E7-4885-BB42-2CB1163349D7}"/>
              </a:ext>
            </a:extLst>
          </p:cNvPr>
          <p:cNvSpPr>
            <a:spLocks noChangeAspect="1"/>
          </p:cNvSpPr>
          <p:nvPr/>
        </p:nvSpPr>
        <p:spPr>
          <a:xfrm>
            <a:off x="7340499" y="1490993"/>
            <a:ext cx="426633" cy="426633"/>
          </a:xfrm>
          <a:custGeom>
            <a:avLst/>
            <a:gdLst>
              <a:gd name="connsiteX0" fmla="*/ 1054645 w 3259303"/>
              <a:gd name="connsiteY0" fmla="*/ 0 h 3248084"/>
              <a:gd name="connsiteX1" fmla="*/ 1469772 w 3259303"/>
              <a:gd name="connsiteY1" fmla="*/ 28049 h 3248084"/>
              <a:gd name="connsiteX2" fmla="*/ 1682945 w 3259303"/>
              <a:gd name="connsiteY2" fmla="*/ 740496 h 3248084"/>
              <a:gd name="connsiteX3" fmla="*/ 2417830 w 3259303"/>
              <a:gd name="connsiteY3" fmla="*/ 566592 h 3248084"/>
              <a:gd name="connsiteX4" fmla="*/ 3259303 w 3259303"/>
              <a:gd name="connsiteY4" fmla="*/ 1834410 h 3248084"/>
              <a:gd name="connsiteX5" fmla="*/ 2311244 w 3259303"/>
              <a:gd name="connsiteY5" fmla="*/ 3113448 h 3248084"/>
              <a:gd name="connsiteX6" fmla="*/ 622689 w 3259303"/>
              <a:gd name="connsiteY6" fmla="*/ 2670273 h 3248084"/>
              <a:gd name="connsiteX7" fmla="*/ 398297 w 3259303"/>
              <a:gd name="connsiteY7" fmla="*/ 3248084 h 3248084"/>
              <a:gd name="connsiteX8" fmla="*/ 0 w 3259303"/>
              <a:gd name="connsiteY8" fmla="*/ 3242474 h 3248084"/>
              <a:gd name="connsiteX9" fmla="*/ 218783 w 3259303"/>
              <a:gd name="connsiteY9" fmla="*/ 2333684 h 3248084"/>
              <a:gd name="connsiteX10" fmla="*/ 1593187 w 3259303"/>
              <a:gd name="connsiteY10" fmla="*/ 1997095 h 3248084"/>
              <a:gd name="connsiteX11" fmla="*/ 1250989 w 3259303"/>
              <a:gd name="connsiteY11" fmla="*/ 964889 h 3248084"/>
              <a:gd name="connsiteX12" fmla="*/ 1054645 w 3259303"/>
              <a:gd name="connsiteY12" fmla="*/ 0 h 3248084"/>
              <a:gd name="connsiteX0" fmla="*/ 1054645 w 3259303"/>
              <a:gd name="connsiteY0" fmla="*/ 0 h 3225645"/>
              <a:gd name="connsiteX1" fmla="*/ 1469772 w 3259303"/>
              <a:gd name="connsiteY1" fmla="*/ 5610 h 3225645"/>
              <a:gd name="connsiteX2" fmla="*/ 1682945 w 3259303"/>
              <a:gd name="connsiteY2" fmla="*/ 718057 h 3225645"/>
              <a:gd name="connsiteX3" fmla="*/ 2417830 w 3259303"/>
              <a:gd name="connsiteY3" fmla="*/ 544153 h 3225645"/>
              <a:gd name="connsiteX4" fmla="*/ 3259303 w 3259303"/>
              <a:gd name="connsiteY4" fmla="*/ 1811971 h 3225645"/>
              <a:gd name="connsiteX5" fmla="*/ 2311244 w 3259303"/>
              <a:gd name="connsiteY5" fmla="*/ 3091009 h 3225645"/>
              <a:gd name="connsiteX6" fmla="*/ 622689 w 3259303"/>
              <a:gd name="connsiteY6" fmla="*/ 2647834 h 3225645"/>
              <a:gd name="connsiteX7" fmla="*/ 398297 w 3259303"/>
              <a:gd name="connsiteY7" fmla="*/ 3225645 h 3225645"/>
              <a:gd name="connsiteX8" fmla="*/ 0 w 3259303"/>
              <a:gd name="connsiteY8" fmla="*/ 3220035 h 3225645"/>
              <a:gd name="connsiteX9" fmla="*/ 218783 w 3259303"/>
              <a:gd name="connsiteY9" fmla="*/ 2311245 h 3225645"/>
              <a:gd name="connsiteX10" fmla="*/ 1593187 w 3259303"/>
              <a:gd name="connsiteY10" fmla="*/ 1974656 h 3225645"/>
              <a:gd name="connsiteX11" fmla="*/ 1250989 w 3259303"/>
              <a:gd name="connsiteY11" fmla="*/ 942450 h 3225645"/>
              <a:gd name="connsiteX12" fmla="*/ 1054645 w 3259303"/>
              <a:gd name="connsiteY12" fmla="*/ 0 h 3225645"/>
              <a:gd name="connsiteX0" fmla="*/ 1054645 w 3259303"/>
              <a:gd name="connsiteY0" fmla="*/ 0 h 3242475"/>
              <a:gd name="connsiteX1" fmla="*/ 1469772 w 3259303"/>
              <a:gd name="connsiteY1" fmla="*/ 22440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54645 w 3259303"/>
              <a:gd name="connsiteY0" fmla="*/ 0 h 3242475"/>
              <a:gd name="connsiteX1" fmla="*/ 1464162 w 3259303"/>
              <a:gd name="connsiteY1" fmla="*/ 1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65864 w 3259303"/>
              <a:gd name="connsiteY0" fmla="*/ 5609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5609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04156 w 3197595"/>
              <a:gd name="connsiteY0" fmla="*/ 16828 h 3242474"/>
              <a:gd name="connsiteX1" fmla="*/ 1402454 w 3197595"/>
              <a:gd name="connsiteY1" fmla="*/ 0 h 3242474"/>
              <a:gd name="connsiteX2" fmla="*/ 1621237 w 3197595"/>
              <a:gd name="connsiteY2" fmla="*/ 734886 h 3242474"/>
              <a:gd name="connsiteX3" fmla="*/ 2356122 w 3197595"/>
              <a:gd name="connsiteY3" fmla="*/ 560982 h 3242474"/>
              <a:gd name="connsiteX4" fmla="*/ 3197595 w 3197595"/>
              <a:gd name="connsiteY4" fmla="*/ 1828800 h 3242474"/>
              <a:gd name="connsiteX5" fmla="*/ 2249536 w 3197595"/>
              <a:gd name="connsiteY5" fmla="*/ 3107838 h 3242474"/>
              <a:gd name="connsiteX6" fmla="*/ 560981 w 3197595"/>
              <a:gd name="connsiteY6" fmla="*/ 2664663 h 3242474"/>
              <a:gd name="connsiteX7" fmla="*/ 336589 w 3197595"/>
              <a:gd name="connsiteY7" fmla="*/ 3242474 h 3242474"/>
              <a:gd name="connsiteX8" fmla="*/ 0 w 3197595"/>
              <a:gd name="connsiteY8" fmla="*/ 3236864 h 3242474"/>
              <a:gd name="connsiteX9" fmla="*/ 387077 w 3197595"/>
              <a:gd name="connsiteY9" fmla="*/ 2232708 h 3242474"/>
              <a:gd name="connsiteX10" fmla="*/ 1514650 w 3197595"/>
              <a:gd name="connsiteY10" fmla="*/ 1991485 h 3242474"/>
              <a:gd name="connsiteX11" fmla="*/ 1189281 w 3197595"/>
              <a:gd name="connsiteY11" fmla="*/ 959279 h 3242474"/>
              <a:gd name="connsiteX12" fmla="*/ 1004156 w 3197595"/>
              <a:gd name="connsiteY12" fmla="*/ 16828 h 3242474"/>
              <a:gd name="connsiteX0" fmla="*/ 1011476 w 3204915"/>
              <a:gd name="connsiteY0" fmla="*/ 16828 h 3242474"/>
              <a:gd name="connsiteX1" fmla="*/ 1409774 w 3204915"/>
              <a:gd name="connsiteY1" fmla="*/ 0 h 3242474"/>
              <a:gd name="connsiteX2" fmla="*/ 1628557 w 3204915"/>
              <a:gd name="connsiteY2" fmla="*/ 734886 h 3242474"/>
              <a:gd name="connsiteX3" fmla="*/ 2363442 w 3204915"/>
              <a:gd name="connsiteY3" fmla="*/ 560982 h 3242474"/>
              <a:gd name="connsiteX4" fmla="*/ 3204915 w 3204915"/>
              <a:gd name="connsiteY4" fmla="*/ 1828800 h 3242474"/>
              <a:gd name="connsiteX5" fmla="*/ 2256856 w 3204915"/>
              <a:gd name="connsiteY5" fmla="*/ 3107838 h 3242474"/>
              <a:gd name="connsiteX6" fmla="*/ 568301 w 3204915"/>
              <a:gd name="connsiteY6" fmla="*/ 2664663 h 3242474"/>
              <a:gd name="connsiteX7" fmla="*/ 343909 w 3204915"/>
              <a:gd name="connsiteY7" fmla="*/ 3242474 h 3242474"/>
              <a:gd name="connsiteX8" fmla="*/ 7320 w 3204915"/>
              <a:gd name="connsiteY8" fmla="*/ 3236864 h 3242474"/>
              <a:gd name="connsiteX9" fmla="*/ 394397 w 3204915"/>
              <a:gd name="connsiteY9" fmla="*/ 2232708 h 3242474"/>
              <a:gd name="connsiteX10" fmla="*/ 1521970 w 3204915"/>
              <a:gd name="connsiteY10" fmla="*/ 1991485 h 3242474"/>
              <a:gd name="connsiteX11" fmla="*/ 1196601 w 3204915"/>
              <a:gd name="connsiteY11" fmla="*/ 959279 h 3242474"/>
              <a:gd name="connsiteX12" fmla="*/ 1011476 w 3204915"/>
              <a:gd name="connsiteY12" fmla="*/ 16828 h 3242474"/>
              <a:gd name="connsiteX0" fmla="*/ 1007292 w 3200731"/>
              <a:gd name="connsiteY0" fmla="*/ 16828 h 3242474"/>
              <a:gd name="connsiteX1" fmla="*/ 1405590 w 3200731"/>
              <a:gd name="connsiteY1" fmla="*/ 0 h 3242474"/>
              <a:gd name="connsiteX2" fmla="*/ 1624373 w 3200731"/>
              <a:gd name="connsiteY2" fmla="*/ 734886 h 3242474"/>
              <a:gd name="connsiteX3" fmla="*/ 2359258 w 3200731"/>
              <a:gd name="connsiteY3" fmla="*/ 560982 h 3242474"/>
              <a:gd name="connsiteX4" fmla="*/ 3200731 w 3200731"/>
              <a:gd name="connsiteY4" fmla="*/ 1828800 h 3242474"/>
              <a:gd name="connsiteX5" fmla="*/ 2252672 w 3200731"/>
              <a:gd name="connsiteY5" fmla="*/ 3107838 h 3242474"/>
              <a:gd name="connsiteX6" fmla="*/ 564117 w 3200731"/>
              <a:gd name="connsiteY6" fmla="*/ 2664663 h 3242474"/>
              <a:gd name="connsiteX7" fmla="*/ 339725 w 3200731"/>
              <a:gd name="connsiteY7" fmla="*/ 3242474 h 3242474"/>
              <a:gd name="connsiteX8" fmla="*/ 3136 w 3200731"/>
              <a:gd name="connsiteY8" fmla="*/ 3236864 h 3242474"/>
              <a:gd name="connsiteX9" fmla="*/ 390213 w 3200731"/>
              <a:gd name="connsiteY9" fmla="*/ 2232708 h 3242474"/>
              <a:gd name="connsiteX10" fmla="*/ 1517786 w 3200731"/>
              <a:gd name="connsiteY10" fmla="*/ 1991485 h 3242474"/>
              <a:gd name="connsiteX11" fmla="*/ 1192417 w 3200731"/>
              <a:gd name="connsiteY11" fmla="*/ 959279 h 3242474"/>
              <a:gd name="connsiteX12" fmla="*/ 1007292 w 3200731"/>
              <a:gd name="connsiteY12" fmla="*/ 16828 h 3242474"/>
              <a:gd name="connsiteX0" fmla="*/ 1051443 w 3244882"/>
              <a:gd name="connsiteY0" fmla="*/ 16828 h 3242474"/>
              <a:gd name="connsiteX1" fmla="*/ 1449741 w 3244882"/>
              <a:gd name="connsiteY1" fmla="*/ 0 h 3242474"/>
              <a:gd name="connsiteX2" fmla="*/ 1668524 w 3244882"/>
              <a:gd name="connsiteY2" fmla="*/ 734886 h 3242474"/>
              <a:gd name="connsiteX3" fmla="*/ 2403409 w 3244882"/>
              <a:gd name="connsiteY3" fmla="*/ 560982 h 3242474"/>
              <a:gd name="connsiteX4" fmla="*/ 3244882 w 3244882"/>
              <a:gd name="connsiteY4" fmla="*/ 1828800 h 3242474"/>
              <a:gd name="connsiteX5" fmla="*/ 2296823 w 3244882"/>
              <a:gd name="connsiteY5" fmla="*/ 3107838 h 3242474"/>
              <a:gd name="connsiteX6" fmla="*/ 608268 w 3244882"/>
              <a:gd name="connsiteY6" fmla="*/ 2664663 h 3242474"/>
              <a:gd name="connsiteX7" fmla="*/ 383876 w 3244882"/>
              <a:gd name="connsiteY7" fmla="*/ 3242474 h 3242474"/>
              <a:gd name="connsiteX8" fmla="*/ 2408 w 3244882"/>
              <a:gd name="connsiteY8" fmla="*/ 3236864 h 3242474"/>
              <a:gd name="connsiteX9" fmla="*/ 434364 w 3244882"/>
              <a:gd name="connsiteY9" fmla="*/ 2232708 h 3242474"/>
              <a:gd name="connsiteX10" fmla="*/ 1561937 w 3244882"/>
              <a:gd name="connsiteY10" fmla="*/ 1991485 h 3242474"/>
              <a:gd name="connsiteX11" fmla="*/ 1236568 w 3244882"/>
              <a:gd name="connsiteY11" fmla="*/ 959279 h 3242474"/>
              <a:gd name="connsiteX12" fmla="*/ 1051443 w 3244882"/>
              <a:gd name="connsiteY12" fmla="*/ 16828 h 3242474"/>
              <a:gd name="connsiteX0" fmla="*/ 1049313 w 3242752"/>
              <a:gd name="connsiteY0" fmla="*/ 16828 h 3242474"/>
              <a:gd name="connsiteX1" fmla="*/ 1447611 w 3242752"/>
              <a:gd name="connsiteY1" fmla="*/ 0 h 3242474"/>
              <a:gd name="connsiteX2" fmla="*/ 1666394 w 3242752"/>
              <a:gd name="connsiteY2" fmla="*/ 734886 h 3242474"/>
              <a:gd name="connsiteX3" fmla="*/ 2401279 w 3242752"/>
              <a:gd name="connsiteY3" fmla="*/ 560982 h 3242474"/>
              <a:gd name="connsiteX4" fmla="*/ 3242752 w 3242752"/>
              <a:gd name="connsiteY4" fmla="*/ 1828800 h 3242474"/>
              <a:gd name="connsiteX5" fmla="*/ 2294693 w 3242752"/>
              <a:gd name="connsiteY5" fmla="*/ 3107838 h 3242474"/>
              <a:gd name="connsiteX6" fmla="*/ 606138 w 3242752"/>
              <a:gd name="connsiteY6" fmla="*/ 2664663 h 3242474"/>
              <a:gd name="connsiteX7" fmla="*/ 381746 w 3242752"/>
              <a:gd name="connsiteY7" fmla="*/ 3242474 h 3242474"/>
              <a:gd name="connsiteX8" fmla="*/ 278 w 3242752"/>
              <a:gd name="connsiteY8" fmla="*/ 3236864 h 3242474"/>
              <a:gd name="connsiteX9" fmla="*/ 432234 w 3242752"/>
              <a:gd name="connsiteY9" fmla="*/ 2232708 h 3242474"/>
              <a:gd name="connsiteX10" fmla="*/ 1559807 w 3242752"/>
              <a:gd name="connsiteY10" fmla="*/ 1991485 h 3242474"/>
              <a:gd name="connsiteX11" fmla="*/ 1234438 w 3242752"/>
              <a:gd name="connsiteY11" fmla="*/ 959279 h 3242474"/>
              <a:gd name="connsiteX12" fmla="*/ 1049313 w 3242752"/>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34409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516103 w 3203206"/>
              <a:gd name="connsiteY9" fmla="*/ 224953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3570" h="3242474">
                <a:moveTo>
                  <a:pt x="1049035" y="16828"/>
                </a:moveTo>
                <a:lnTo>
                  <a:pt x="1447333" y="0"/>
                </a:lnTo>
                <a:cubicBezTo>
                  <a:pt x="1441724" y="284231"/>
                  <a:pt x="1413674" y="613340"/>
                  <a:pt x="1666116" y="734886"/>
                </a:cubicBezTo>
                <a:cubicBezTo>
                  <a:pt x="1888639" y="783504"/>
                  <a:pt x="1937256" y="473095"/>
                  <a:pt x="2401001" y="560982"/>
                </a:cubicBezTo>
                <a:cubicBezTo>
                  <a:pt x="2875965" y="635779"/>
                  <a:pt x="3216295" y="1035945"/>
                  <a:pt x="3203206" y="1834409"/>
                </a:cubicBezTo>
                <a:cubicBezTo>
                  <a:pt x="3175156" y="2587994"/>
                  <a:pt x="2844177" y="2814257"/>
                  <a:pt x="2300025" y="3046130"/>
                </a:cubicBezTo>
                <a:cubicBezTo>
                  <a:pt x="1406194" y="3347190"/>
                  <a:pt x="820903" y="2705801"/>
                  <a:pt x="605860" y="2664663"/>
                </a:cubicBezTo>
                <a:cubicBezTo>
                  <a:pt x="379598" y="2621655"/>
                  <a:pt x="355288" y="2954503"/>
                  <a:pt x="381468" y="3242474"/>
                </a:cubicBezTo>
                <a:lnTo>
                  <a:pt x="0" y="3236864"/>
                </a:lnTo>
                <a:cubicBezTo>
                  <a:pt x="9350" y="2823607"/>
                  <a:pt x="-31788" y="2191567"/>
                  <a:pt x="516103" y="2249538"/>
                </a:cubicBezTo>
                <a:cubicBezTo>
                  <a:pt x="918138" y="2305637"/>
                  <a:pt x="1303347" y="2423441"/>
                  <a:pt x="1559529" y="1991485"/>
                </a:cubicBezTo>
                <a:cubicBezTo>
                  <a:pt x="1720344" y="1686686"/>
                  <a:pt x="1701645" y="1337006"/>
                  <a:pt x="1234160" y="959279"/>
                </a:cubicBezTo>
                <a:cubicBezTo>
                  <a:pt x="1155622" y="891961"/>
                  <a:pt x="981717" y="516102"/>
                  <a:pt x="1049035" y="16828"/>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13" name="Freeform 50">
            <a:extLst>
              <a:ext uri="{FF2B5EF4-FFF2-40B4-BE49-F238E27FC236}">
                <a16:creationId xmlns:a16="http://schemas.microsoft.com/office/drawing/2014/main" id="{7E8A4618-9217-465E-ADA9-C6A1900D23E0}"/>
              </a:ext>
            </a:extLst>
          </p:cNvPr>
          <p:cNvSpPr>
            <a:spLocks noChangeAspect="1"/>
          </p:cNvSpPr>
          <p:nvPr/>
        </p:nvSpPr>
        <p:spPr>
          <a:xfrm>
            <a:off x="6543738" y="1501641"/>
            <a:ext cx="480000" cy="405333"/>
          </a:xfrm>
          <a:custGeom>
            <a:avLst/>
            <a:gdLst/>
            <a:ahLst/>
            <a:cxnLst/>
            <a:rect l="l" t="t" r="r" b="b"/>
            <a:pathLst>
              <a:path w="3213653" h="2719059">
                <a:moveTo>
                  <a:pt x="1378151" y="1333546"/>
                </a:moveTo>
                <a:cubicBezTo>
                  <a:pt x="1319627" y="1375402"/>
                  <a:pt x="1250513" y="1400241"/>
                  <a:pt x="1177640" y="1404742"/>
                </a:cubicBezTo>
                <a:cubicBezTo>
                  <a:pt x="1183273" y="1421668"/>
                  <a:pt x="1185388" y="1439329"/>
                  <a:pt x="1185029" y="1457608"/>
                </a:cubicBezTo>
                <a:lnTo>
                  <a:pt x="1182201" y="1517198"/>
                </a:lnTo>
                <a:cubicBezTo>
                  <a:pt x="1256472" y="1514781"/>
                  <a:pt x="1326341" y="1484168"/>
                  <a:pt x="1378151" y="1432005"/>
                </a:cubicBezTo>
                <a:close/>
                <a:moveTo>
                  <a:pt x="1765736" y="0"/>
                </a:moveTo>
                <a:cubicBezTo>
                  <a:pt x="1820598" y="0"/>
                  <a:pt x="1865072" y="44474"/>
                  <a:pt x="1865072" y="99336"/>
                </a:cubicBezTo>
                <a:lnTo>
                  <a:pt x="1865072" y="1145199"/>
                </a:lnTo>
                <a:cubicBezTo>
                  <a:pt x="1927584" y="1198906"/>
                  <a:pt x="2002197" y="1234373"/>
                  <a:pt x="2081262" y="1252128"/>
                </a:cubicBezTo>
                <a:cubicBezTo>
                  <a:pt x="2096727" y="1219747"/>
                  <a:pt x="2112543" y="1186289"/>
                  <a:pt x="2123992" y="1149920"/>
                </a:cubicBezTo>
                <a:cubicBezTo>
                  <a:pt x="1899600" y="1041464"/>
                  <a:pt x="1832282" y="585198"/>
                  <a:pt x="1933258" y="437473"/>
                </a:cubicBezTo>
                <a:cubicBezTo>
                  <a:pt x="2028156" y="327848"/>
                  <a:pt x="2131647" y="265468"/>
                  <a:pt x="2345195" y="261608"/>
                </a:cubicBezTo>
                <a:cubicBezTo>
                  <a:pt x="2375702" y="261056"/>
                  <a:pt x="2408455" y="261699"/>
                  <a:pt x="2443750" y="263569"/>
                </a:cubicBezTo>
                <a:cubicBezTo>
                  <a:pt x="2954244" y="291618"/>
                  <a:pt x="3189856" y="886259"/>
                  <a:pt x="3206686" y="1323824"/>
                </a:cubicBezTo>
                <a:cubicBezTo>
                  <a:pt x="3247823" y="2015701"/>
                  <a:pt x="3103839" y="2270013"/>
                  <a:pt x="2853267" y="2462617"/>
                </a:cubicBezTo>
                <a:cubicBezTo>
                  <a:pt x="2511068" y="2735627"/>
                  <a:pt x="2157650" y="2470097"/>
                  <a:pt x="2084722" y="2170906"/>
                </a:cubicBezTo>
                <a:cubicBezTo>
                  <a:pt x="2058544" y="2038140"/>
                  <a:pt x="2127730" y="1922204"/>
                  <a:pt x="2202528" y="1800658"/>
                </a:cubicBezTo>
                <a:lnTo>
                  <a:pt x="2143866" y="1730900"/>
                </a:lnTo>
                <a:cubicBezTo>
                  <a:pt x="2096151" y="1741682"/>
                  <a:pt x="2046910" y="1746675"/>
                  <a:pt x="1997032" y="1746402"/>
                </a:cubicBezTo>
                <a:lnTo>
                  <a:pt x="1887189" y="1736891"/>
                </a:lnTo>
                <a:lnTo>
                  <a:pt x="1887189" y="2619722"/>
                </a:lnTo>
                <a:cubicBezTo>
                  <a:pt x="1887189" y="2674584"/>
                  <a:pt x="1842715" y="2719058"/>
                  <a:pt x="1787853" y="2719058"/>
                </a:cubicBezTo>
                <a:cubicBezTo>
                  <a:pt x="1732991" y="2719058"/>
                  <a:pt x="1688517" y="2674584"/>
                  <a:pt x="1688517" y="2619722"/>
                </a:cubicBezTo>
                <a:lnTo>
                  <a:pt x="1688517" y="1730093"/>
                </a:lnTo>
                <a:cubicBezTo>
                  <a:pt x="1688517" y="1710960"/>
                  <a:pt x="1693926" y="1693091"/>
                  <a:pt x="1704798" y="1678857"/>
                </a:cubicBezTo>
                <a:cubicBezTo>
                  <a:pt x="1659024" y="1659660"/>
                  <a:pt x="1616387" y="1633873"/>
                  <a:pt x="1576823" y="1603655"/>
                </a:cubicBezTo>
                <a:lnTo>
                  <a:pt x="1576823" y="2619723"/>
                </a:lnTo>
                <a:cubicBezTo>
                  <a:pt x="1576823" y="2674585"/>
                  <a:pt x="1532349" y="2719059"/>
                  <a:pt x="1477487" y="2719059"/>
                </a:cubicBezTo>
                <a:cubicBezTo>
                  <a:pt x="1422625" y="2719059"/>
                  <a:pt x="1378151" y="2674585"/>
                  <a:pt x="1378151" y="2619723"/>
                </a:cubicBezTo>
                <a:lnTo>
                  <a:pt x="1378151" y="1615564"/>
                </a:lnTo>
                <a:cubicBezTo>
                  <a:pt x="1313743" y="1650180"/>
                  <a:pt x="1240907" y="1668612"/>
                  <a:pt x="1165758" y="1668570"/>
                </a:cubicBezTo>
                <a:lnTo>
                  <a:pt x="1143358" y="1665899"/>
                </a:lnTo>
                <a:cubicBezTo>
                  <a:pt x="1108602" y="1733381"/>
                  <a:pt x="1056017" y="1769960"/>
                  <a:pt x="1011125" y="1833465"/>
                </a:cubicBezTo>
                <a:cubicBezTo>
                  <a:pt x="1085923" y="1955011"/>
                  <a:pt x="1155109" y="2070947"/>
                  <a:pt x="1128931" y="2203713"/>
                </a:cubicBezTo>
                <a:cubicBezTo>
                  <a:pt x="1056003" y="2502904"/>
                  <a:pt x="702585" y="2768434"/>
                  <a:pt x="360386" y="2495424"/>
                </a:cubicBezTo>
                <a:cubicBezTo>
                  <a:pt x="109814" y="2302820"/>
                  <a:pt x="-34170" y="2048508"/>
                  <a:pt x="6967" y="1356631"/>
                </a:cubicBezTo>
                <a:cubicBezTo>
                  <a:pt x="23797" y="919066"/>
                  <a:pt x="259409" y="324425"/>
                  <a:pt x="769903" y="296376"/>
                </a:cubicBezTo>
                <a:cubicBezTo>
                  <a:pt x="805198" y="294506"/>
                  <a:pt x="837951" y="293863"/>
                  <a:pt x="868458" y="294415"/>
                </a:cubicBezTo>
                <a:cubicBezTo>
                  <a:pt x="1082006" y="298276"/>
                  <a:pt x="1185497" y="360655"/>
                  <a:pt x="1280395" y="470280"/>
                </a:cubicBezTo>
                <a:cubicBezTo>
                  <a:pt x="1381371" y="618005"/>
                  <a:pt x="1314053" y="1074271"/>
                  <a:pt x="1089661" y="1182727"/>
                </a:cubicBezTo>
                <a:cubicBezTo>
                  <a:pt x="1098183" y="1209798"/>
                  <a:pt x="1109125" y="1235256"/>
                  <a:pt x="1120578" y="1259840"/>
                </a:cubicBezTo>
                <a:cubicBezTo>
                  <a:pt x="1123656" y="1260899"/>
                  <a:pt x="1126770" y="1260948"/>
                  <a:pt x="1129891" y="1260950"/>
                </a:cubicBezTo>
                <a:cubicBezTo>
                  <a:pt x="1227949" y="1261006"/>
                  <a:pt x="1320161" y="1214330"/>
                  <a:pt x="1378151" y="1135267"/>
                </a:cubicBezTo>
                <a:lnTo>
                  <a:pt x="1378151" y="118395"/>
                </a:lnTo>
                <a:cubicBezTo>
                  <a:pt x="1378151" y="63533"/>
                  <a:pt x="1422625" y="19059"/>
                  <a:pt x="1477487" y="19059"/>
                </a:cubicBezTo>
                <a:cubicBezTo>
                  <a:pt x="1532349" y="19059"/>
                  <a:pt x="1576823" y="63533"/>
                  <a:pt x="1576823" y="118395"/>
                </a:cubicBezTo>
                <a:lnTo>
                  <a:pt x="1576823" y="1413063"/>
                </a:lnTo>
                <a:cubicBezTo>
                  <a:pt x="1680597" y="1536757"/>
                  <a:pt x="1834575" y="1607590"/>
                  <a:pt x="1997786" y="1608484"/>
                </a:cubicBezTo>
                <a:lnTo>
                  <a:pt x="2057480" y="1605248"/>
                </a:lnTo>
                <a:cubicBezTo>
                  <a:pt x="2038910" y="1561698"/>
                  <a:pt x="2027992" y="1505121"/>
                  <a:pt x="2028624" y="1424801"/>
                </a:cubicBezTo>
                <a:lnTo>
                  <a:pt x="2034537" y="1382501"/>
                </a:lnTo>
                <a:cubicBezTo>
                  <a:pt x="1972012" y="1367348"/>
                  <a:pt x="1912047" y="1342676"/>
                  <a:pt x="1856155" y="1310037"/>
                </a:cubicBezTo>
                <a:cubicBezTo>
                  <a:pt x="1840993" y="1344880"/>
                  <a:pt x="1806188" y="1369059"/>
                  <a:pt x="1765736" y="1369059"/>
                </a:cubicBezTo>
                <a:cubicBezTo>
                  <a:pt x="1710874" y="1369059"/>
                  <a:pt x="1666400" y="1324585"/>
                  <a:pt x="1666400" y="1269723"/>
                </a:cubicBezTo>
                <a:lnTo>
                  <a:pt x="1666400" y="99336"/>
                </a:lnTo>
                <a:cubicBezTo>
                  <a:pt x="1666400" y="44474"/>
                  <a:pt x="1710874" y="0"/>
                  <a:pt x="1765736"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14" name="Teardrop 9">
            <a:extLst>
              <a:ext uri="{FF2B5EF4-FFF2-40B4-BE49-F238E27FC236}">
                <a16:creationId xmlns:a16="http://schemas.microsoft.com/office/drawing/2014/main" id="{DB8376CC-90D3-4EF5-9A65-94DA1708A7CD}"/>
              </a:ext>
            </a:extLst>
          </p:cNvPr>
          <p:cNvSpPr>
            <a:spLocks noChangeAspect="1"/>
          </p:cNvSpPr>
          <p:nvPr/>
        </p:nvSpPr>
        <p:spPr>
          <a:xfrm rot="18900000">
            <a:off x="8106349" y="2428799"/>
            <a:ext cx="464657" cy="396573"/>
          </a:xfrm>
          <a:custGeom>
            <a:avLst/>
            <a:gdLst/>
            <a:ahLst/>
            <a:cxnLst/>
            <a:rect l="l" t="t" r="r" b="b"/>
            <a:pathLst>
              <a:path w="3552042" h="3031575">
                <a:moveTo>
                  <a:pt x="1499560" y="1284945"/>
                </a:moveTo>
                <a:lnTo>
                  <a:pt x="1272419" y="1057805"/>
                </a:lnTo>
                <a:lnTo>
                  <a:pt x="1054631" y="1275593"/>
                </a:lnTo>
                <a:lnTo>
                  <a:pt x="836843" y="1057805"/>
                </a:lnTo>
                <a:lnTo>
                  <a:pt x="609703" y="1284945"/>
                </a:lnTo>
                <a:lnTo>
                  <a:pt x="827491" y="1502733"/>
                </a:lnTo>
                <a:lnTo>
                  <a:pt x="609703" y="1720522"/>
                </a:lnTo>
                <a:lnTo>
                  <a:pt x="836843" y="1947662"/>
                </a:lnTo>
                <a:lnTo>
                  <a:pt x="1054631" y="1729874"/>
                </a:lnTo>
                <a:lnTo>
                  <a:pt x="1272419" y="1947662"/>
                </a:lnTo>
                <a:lnTo>
                  <a:pt x="1499560" y="1720522"/>
                </a:lnTo>
                <a:lnTo>
                  <a:pt x="1281771" y="1502733"/>
                </a:lnTo>
                <a:close/>
                <a:moveTo>
                  <a:pt x="3552042" y="1021270"/>
                </a:moveTo>
                <a:cubicBezTo>
                  <a:pt x="3346428" y="1488389"/>
                  <a:pt x="3240687" y="1885112"/>
                  <a:pt x="3146822" y="2229032"/>
                </a:cubicBezTo>
                <a:cubicBezTo>
                  <a:pt x="3047091" y="2666397"/>
                  <a:pt x="2787512" y="3031575"/>
                  <a:pt x="2344279" y="3031575"/>
                </a:cubicBezTo>
                <a:cubicBezTo>
                  <a:pt x="1991740" y="3031575"/>
                  <a:pt x="1692293" y="2804263"/>
                  <a:pt x="1587926" y="2487045"/>
                </a:cubicBezTo>
                <a:cubicBezTo>
                  <a:pt x="1859795" y="2308350"/>
                  <a:pt x="2033031" y="1980125"/>
                  <a:pt x="2117061" y="1611614"/>
                </a:cubicBezTo>
                <a:cubicBezTo>
                  <a:pt x="2127904" y="1571883"/>
                  <a:pt x="2138872" y="1531598"/>
                  <a:pt x="2150086" y="1490753"/>
                </a:cubicBezTo>
                <a:cubicBezTo>
                  <a:pt x="2212338" y="1465032"/>
                  <a:pt x="2277652" y="1444164"/>
                  <a:pt x="2344279" y="1426490"/>
                </a:cubicBezTo>
                <a:cubicBezTo>
                  <a:pt x="2764465" y="1315024"/>
                  <a:pt x="3073190" y="1226884"/>
                  <a:pt x="3552042" y="1021270"/>
                </a:cubicBezTo>
                <a:close/>
                <a:moveTo>
                  <a:pt x="2557365" y="0"/>
                </a:moveTo>
                <a:cubicBezTo>
                  <a:pt x="2295797" y="594236"/>
                  <a:pt x="2161281" y="1098917"/>
                  <a:pt x="2041873" y="1536428"/>
                </a:cubicBezTo>
                <a:cubicBezTo>
                  <a:pt x="1915003" y="2092812"/>
                  <a:pt x="1584785" y="2557364"/>
                  <a:pt x="1020937" y="2557364"/>
                </a:cubicBezTo>
                <a:cubicBezTo>
                  <a:pt x="457089" y="2557364"/>
                  <a:pt x="0" y="2100276"/>
                  <a:pt x="0" y="1536428"/>
                </a:cubicBezTo>
                <a:cubicBezTo>
                  <a:pt x="0" y="972580"/>
                  <a:pt x="475939" y="660066"/>
                  <a:pt x="1020937" y="515492"/>
                </a:cubicBezTo>
                <a:cubicBezTo>
                  <a:pt x="1555467" y="373694"/>
                  <a:pt x="1948204" y="261568"/>
                  <a:pt x="2557365"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15" name="Freeform 97">
            <a:extLst>
              <a:ext uri="{FF2B5EF4-FFF2-40B4-BE49-F238E27FC236}">
                <a16:creationId xmlns:a16="http://schemas.microsoft.com/office/drawing/2014/main" id="{03A0EDDB-520E-430E-8CEF-0C6C100E6CF8}"/>
              </a:ext>
            </a:extLst>
          </p:cNvPr>
          <p:cNvSpPr>
            <a:spLocks noChangeAspect="1"/>
          </p:cNvSpPr>
          <p:nvPr/>
        </p:nvSpPr>
        <p:spPr>
          <a:xfrm>
            <a:off x="8758703" y="1494739"/>
            <a:ext cx="560900" cy="419140"/>
          </a:xfrm>
          <a:custGeom>
            <a:avLst/>
            <a:gdLst/>
            <a:ahLst/>
            <a:cxnLst/>
            <a:rect l="l" t="t" r="r" b="b"/>
            <a:pathLst>
              <a:path w="3246245" h="2425805">
                <a:moveTo>
                  <a:pt x="2545666" y="706851"/>
                </a:moveTo>
                <a:cubicBezTo>
                  <a:pt x="2704742" y="706851"/>
                  <a:pt x="2833698" y="835807"/>
                  <a:pt x="2833698" y="994883"/>
                </a:cubicBezTo>
                <a:cubicBezTo>
                  <a:pt x="2833698" y="1153959"/>
                  <a:pt x="2704742" y="1282915"/>
                  <a:pt x="2545666" y="1282915"/>
                </a:cubicBezTo>
                <a:cubicBezTo>
                  <a:pt x="2386590" y="1282915"/>
                  <a:pt x="2257634" y="1153959"/>
                  <a:pt x="2257634" y="994883"/>
                </a:cubicBezTo>
                <a:cubicBezTo>
                  <a:pt x="2257634" y="835807"/>
                  <a:pt x="2386590" y="706851"/>
                  <a:pt x="2545666" y="706851"/>
                </a:cubicBezTo>
                <a:close/>
                <a:moveTo>
                  <a:pt x="700580" y="706851"/>
                </a:moveTo>
                <a:cubicBezTo>
                  <a:pt x="859656" y="706851"/>
                  <a:pt x="988612" y="835807"/>
                  <a:pt x="988612" y="994883"/>
                </a:cubicBezTo>
                <a:cubicBezTo>
                  <a:pt x="988612" y="1153959"/>
                  <a:pt x="859656" y="1282915"/>
                  <a:pt x="700580" y="1282915"/>
                </a:cubicBezTo>
                <a:cubicBezTo>
                  <a:pt x="541504" y="1282915"/>
                  <a:pt x="412548" y="1153959"/>
                  <a:pt x="412548" y="994883"/>
                </a:cubicBezTo>
                <a:cubicBezTo>
                  <a:pt x="412548" y="835807"/>
                  <a:pt x="541504" y="706851"/>
                  <a:pt x="700580" y="706851"/>
                </a:cubicBezTo>
                <a:close/>
                <a:moveTo>
                  <a:pt x="1619971" y="0"/>
                </a:moveTo>
                <a:cubicBezTo>
                  <a:pt x="1621025" y="5"/>
                  <a:pt x="1622076" y="12"/>
                  <a:pt x="1623123" y="141"/>
                </a:cubicBezTo>
                <a:cubicBezTo>
                  <a:pt x="1624170" y="12"/>
                  <a:pt x="1625221" y="5"/>
                  <a:pt x="1626275" y="0"/>
                </a:cubicBezTo>
                <a:lnTo>
                  <a:pt x="1626274" y="282"/>
                </a:lnTo>
                <a:cubicBezTo>
                  <a:pt x="1966825" y="4283"/>
                  <a:pt x="1974816" y="220494"/>
                  <a:pt x="2177568" y="171426"/>
                </a:cubicBezTo>
                <a:cubicBezTo>
                  <a:pt x="2600959" y="50212"/>
                  <a:pt x="2963165" y="85364"/>
                  <a:pt x="3172404" y="310875"/>
                </a:cubicBezTo>
                <a:cubicBezTo>
                  <a:pt x="3300075" y="473051"/>
                  <a:pt x="3301971" y="794993"/>
                  <a:pt x="2851767" y="1164523"/>
                </a:cubicBezTo>
                <a:cubicBezTo>
                  <a:pt x="2918303" y="1029844"/>
                  <a:pt x="2927052" y="857771"/>
                  <a:pt x="2799829" y="746887"/>
                </a:cubicBezTo>
                <a:cubicBezTo>
                  <a:pt x="3115459" y="786295"/>
                  <a:pt x="3165949" y="533368"/>
                  <a:pt x="3049873" y="419809"/>
                </a:cubicBezTo>
                <a:cubicBezTo>
                  <a:pt x="2811516" y="207658"/>
                  <a:pt x="2338612" y="298041"/>
                  <a:pt x="2253222" y="493802"/>
                </a:cubicBezTo>
                <a:cubicBezTo>
                  <a:pt x="2139861" y="783555"/>
                  <a:pt x="2165869" y="1185485"/>
                  <a:pt x="2076302" y="1369861"/>
                </a:cubicBezTo>
                <a:cubicBezTo>
                  <a:pt x="1906668" y="1634081"/>
                  <a:pt x="1716639" y="1881305"/>
                  <a:pt x="1713569" y="2080938"/>
                </a:cubicBezTo>
                <a:cubicBezTo>
                  <a:pt x="1706472" y="2158984"/>
                  <a:pt x="1709123" y="2405980"/>
                  <a:pt x="1625847" y="2423204"/>
                </a:cubicBezTo>
                <a:cubicBezTo>
                  <a:pt x="1625847" y="2424071"/>
                  <a:pt x="1625843" y="2424938"/>
                  <a:pt x="1625839" y="2425805"/>
                </a:cubicBezTo>
                <a:lnTo>
                  <a:pt x="1623123" y="2424507"/>
                </a:lnTo>
                <a:lnTo>
                  <a:pt x="1620407" y="2425805"/>
                </a:lnTo>
                <a:cubicBezTo>
                  <a:pt x="1620403" y="2424938"/>
                  <a:pt x="1620399" y="2424071"/>
                  <a:pt x="1620399" y="2423204"/>
                </a:cubicBezTo>
                <a:cubicBezTo>
                  <a:pt x="1537123" y="2405980"/>
                  <a:pt x="1539774" y="2158984"/>
                  <a:pt x="1532677" y="2080938"/>
                </a:cubicBezTo>
                <a:cubicBezTo>
                  <a:pt x="1529607" y="1881305"/>
                  <a:pt x="1339578" y="1634081"/>
                  <a:pt x="1169944" y="1369861"/>
                </a:cubicBezTo>
                <a:cubicBezTo>
                  <a:pt x="1080377" y="1185485"/>
                  <a:pt x="1106385" y="783555"/>
                  <a:pt x="993024" y="493802"/>
                </a:cubicBezTo>
                <a:cubicBezTo>
                  <a:pt x="907634" y="298041"/>
                  <a:pt x="434730" y="207658"/>
                  <a:pt x="196373" y="419809"/>
                </a:cubicBezTo>
                <a:cubicBezTo>
                  <a:pt x="80297" y="533368"/>
                  <a:pt x="130787" y="786295"/>
                  <a:pt x="446417" y="746887"/>
                </a:cubicBezTo>
                <a:cubicBezTo>
                  <a:pt x="319194" y="857771"/>
                  <a:pt x="327943" y="1029844"/>
                  <a:pt x="394479" y="1164523"/>
                </a:cubicBezTo>
                <a:cubicBezTo>
                  <a:pt x="-55725" y="794993"/>
                  <a:pt x="-53829" y="473051"/>
                  <a:pt x="73842" y="310875"/>
                </a:cubicBezTo>
                <a:cubicBezTo>
                  <a:pt x="283081" y="85364"/>
                  <a:pt x="645287" y="50212"/>
                  <a:pt x="1068678" y="171426"/>
                </a:cubicBezTo>
                <a:cubicBezTo>
                  <a:pt x="1271430" y="220494"/>
                  <a:pt x="1279421" y="4283"/>
                  <a:pt x="1619972" y="282"/>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16" name="Donut 22">
            <a:extLst>
              <a:ext uri="{FF2B5EF4-FFF2-40B4-BE49-F238E27FC236}">
                <a16:creationId xmlns:a16="http://schemas.microsoft.com/office/drawing/2014/main" id="{E5A16BAB-7AFA-482F-8312-DD7C06FEBA71}"/>
              </a:ext>
            </a:extLst>
          </p:cNvPr>
          <p:cNvSpPr>
            <a:spLocks noChangeAspect="1"/>
          </p:cNvSpPr>
          <p:nvPr/>
        </p:nvSpPr>
        <p:spPr>
          <a:xfrm>
            <a:off x="10313932" y="1581380"/>
            <a:ext cx="480000" cy="245856"/>
          </a:xfrm>
          <a:custGeom>
            <a:avLst/>
            <a:gdLst/>
            <a:ahLst/>
            <a:cxnLst/>
            <a:rect l="l" t="t" r="r" b="b"/>
            <a:pathLst>
              <a:path w="3372524" h="1727404">
                <a:moveTo>
                  <a:pt x="1758003" y="666958"/>
                </a:moveTo>
                <a:cubicBezTo>
                  <a:pt x="1703684" y="666958"/>
                  <a:pt x="1659649" y="710993"/>
                  <a:pt x="1659649" y="765312"/>
                </a:cubicBezTo>
                <a:cubicBezTo>
                  <a:pt x="1659649" y="819631"/>
                  <a:pt x="1703684" y="863666"/>
                  <a:pt x="1758003" y="863666"/>
                </a:cubicBezTo>
                <a:cubicBezTo>
                  <a:pt x="1812322" y="863666"/>
                  <a:pt x="1856357" y="819631"/>
                  <a:pt x="1856357" y="765312"/>
                </a:cubicBezTo>
                <a:cubicBezTo>
                  <a:pt x="1856357" y="710993"/>
                  <a:pt x="1812322" y="666958"/>
                  <a:pt x="1758003" y="666958"/>
                </a:cubicBezTo>
                <a:close/>
                <a:moveTo>
                  <a:pt x="1686261" y="586208"/>
                </a:moveTo>
                <a:cubicBezTo>
                  <a:pt x="1849880" y="586208"/>
                  <a:pt x="1982519" y="718847"/>
                  <a:pt x="1982519" y="882466"/>
                </a:cubicBezTo>
                <a:cubicBezTo>
                  <a:pt x="1982519" y="1046085"/>
                  <a:pt x="1849880" y="1178724"/>
                  <a:pt x="1686261" y="1178724"/>
                </a:cubicBezTo>
                <a:cubicBezTo>
                  <a:pt x="1522642" y="1178724"/>
                  <a:pt x="1390003" y="1046085"/>
                  <a:pt x="1390003" y="882466"/>
                </a:cubicBezTo>
                <a:cubicBezTo>
                  <a:pt x="1390003" y="718847"/>
                  <a:pt x="1522642" y="586208"/>
                  <a:pt x="1686261" y="586208"/>
                </a:cubicBezTo>
                <a:close/>
                <a:moveTo>
                  <a:pt x="1686262" y="448985"/>
                </a:moveTo>
                <a:cubicBezTo>
                  <a:pt x="1446857" y="448985"/>
                  <a:pt x="1252780" y="643062"/>
                  <a:pt x="1252780" y="882467"/>
                </a:cubicBezTo>
                <a:cubicBezTo>
                  <a:pt x="1252780" y="1121872"/>
                  <a:pt x="1446857" y="1315949"/>
                  <a:pt x="1686262" y="1315949"/>
                </a:cubicBezTo>
                <a:cubicBezTo>
                  <a:pt x="1925667" y="1315949"/>
                  <a:pt x="2119744" y="1121872"/>
                  <a:pt x="2119744" y="882467"/>
                </a:cubicBezTo>
                <a:cubicBezTo>
                  <a:pt x="2119744" y="643062"/>
                  <a:pt x="1925667" y="448985"/>
                  <a:pt x="1686262" y="448985"/>
                </a:cubicBezTo>
                <a:close/>
                <a:moveTo>
                  <a:pt x="1893261" y="271274"/>
                </a:moveTo>
                <a:cubicBezTo>
                  <a:pt x="2150128" y="355123"/>
                  <a:pt x="2334334" y="597283"/>
                  <a:pt x="2334334" y="882467"/>
                </a:cubicBezTo>
                <a:cubicBezTo>
                  <a:pt x="2334334" y="1103921"/>
                  <a:pt x="2223259" y="1299432"/>
                  <a:pt x="2053457" y="1415856"/>
                </a:cubicBezTo>
                <a:cubicBezTo>
                  <a:pt x="2494577" y="1286853"/>
                  <a:pt x="2931337" y="1005905"/>
                  <a:pt x="2940842" y="882353"/>
                </a:cubicBezTo>
                <a:lnTo>
                  <a:pt x="2946401" y="882364"/>
                </a:lnTo>
                <a:lnTo>
                  <a:pt x="2943679" y="877137"/>
                </a:lnTo>
                <a:lnTo>
                  <a:pt x="2946401" y="872130"/>
                </a:lnTo>
                <a:lnTo>
                  <a:pt x="2941077" y="872141"/>
                </a:lnTo>
                <a:cubicBezTo>
                  <a:pt x="2875996" y="732702"/>
                  <a:pt x="2369865" y="377972"/>
                  <a:pt x="1893261" y="271274"/>
                </a:cubicBezTo>
                <a:close/>
                <a:moveTo>
                  <a:pt x="1525754" y="256843"/>
                </a:moveTo>
                <a:cubicBezTo>
                  <a:pt x="984953" y="339274"/>
                  <a:pt x="426123" y="752145"/>
                  <a:pt x="426123" y="877021"/>
                </a:cubicBezTo>
                <a:lnTo>
                  <a:pt x="426123" y="877247"/>
                </a:lnTo>
                <a:cubicBezTo>
                  <a:pt x="439083" y="984175"/>
                  <a:pt x="877625" y="1311577"/>
                  <a:pt x="1355183" y="1436828"/>
                </a:cubicBezTo>
                <a:cubicBezTo>
                  <a:pt x="1164798" y="1325758"/>
                  <a:pt x="1038190" y="1118898"/>
                  <a:pt x="1038190" y="882467"/>
                </a:cubicBezTo>
                <a:cubicBezTo>
                  <a:pt x="1038190" y="580157"/>
                  <a:pt x="1245184" y="326193"/>
                  <a:pt x="1525754" y="256843"/>
                </a:cubicBezTo>
                <a:close/>
                <a:moveTo>
                  <a:pt x="1682713" y="0"/>
                </a:moveTo>
                <a:cubicBezTo>
                  <a:pt x="2385858" y="36225"/>
                  <a:pt x="3265322" y="653066"/>
                  <a:pt x="3365400" y="875412"/>
                </a:cubicBezTo>
                <a:lnTo>
                  <a:pt x="3372524" y="875397"/>
                </a:lnTo>
                <a:lnTo>
                  <a:pt x="3368881" y="882344"/>
                </a:lnTo>
                <a:lnTo>
                  <a:pt x="3372524" y="889597"/>
                </a:lnTo>
                <a:lnTo>
                  <a:pt x="3365086" y="889581"/>
                </a:lnTo>
                <a:cubicBezTo>
                  <a:pt x="3348713" y="1110249"/>
                  <a:pt x="2385134" y="1692746"/>
                  <a:pt x="1682713" y="1727404"/>
                </a:cubicBezTo>
                <a:cubicBezTo>
                  <a:pt x="901706" y="1708470"/>
                  <a:pt x="21301" y="1064732"/>
                  <a:pt x="0" y="882497"/>
                </a:cubicBezTo>
                <a:lnTo>
                  <a:pt x="0" y="882184"/>
                </a:lnTo>
                <a:cubicBezTo>
                  <a:pt x="0" y="691908"/>
                  <a:pt x="901706" y="19770"/>
                  <a:pt x="1682713"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solidFill>
                <a:schemeClr val="tx1"/>
              </a:solidFill>
            </a:endParaRPr>
          </a:p>
        </p:txBody>
      </p:sp>
      <p:sp>
        <p:nvSpPr>
          <p:cNvPr id="17" name="Freeform 99">
            <a:extLst>
              <a:ext uri="{FF2B5EF4-FFF2-40B4-BE49-F238E27FC236}">
                <a16:creationId xmlns:a16="http://schemas.microsoft.com/office/drawing/2014/main" id="{54D4BF3E-B049-4C6D-9487-75DEFEB08AF7}"/>
              </a:ext>
            </a:extLst>
          </p:cNvPr>
          <p:cNvSpPr>
            <a:spLocks noChangeAspect="1"/>
          </p:cNvSpPr>
          <p:nvPr/>
        </p:nvSpPr>
        <p:spPr>
          <a:xfrm>
            <a:off x="8162568" y="1483954"/>
            <a:ext cx="352216" cy="440707"/>
          </a:xfrm>
          <a:custGeom>
            <a:avLst/>
            <a:gdLst/>
            <a:ahLst/>
            <a:cxnLst/>
            <a:rect l="l" t="t" r="r" b="b"/>
            <a:pathLst>
              <a:path w="2427821" h="3249943">
                <a:moveTo>
                  <a:pt x="1783445" y="477276"/>
                </a:moveTo>
                <a:cubicBezTo>
                  <a:pt x="1867295" y="479049"/>
                  <a:pt x="1940306" y="495815"/>
                  <a:pt x="1995323" y="528655"/>
                </a:cubicBezTo>
                <a:cubicBezTo>
                  <a:pt x="2375187" y="892595"/>
                  <a:pt x="1478983" y="963108"/>
                  <a:pt x="1620010" y="1047270"/>
                </a:cubicBezTo>
                <a:cubicBezTo>
                  <a:pt x="1920260" y="1267909"/>
                  <a:pt x="2179568" y="1563610"/>
                  <a:pt x="2275102" y="1879783"/>
                </a:cubicBezTo>
                <a:cubicBezTo>
                  <a:pt x="2386559" y="2264195"/>
                  <a:pt x="2620845" y="2969329"/>
                  <a:pt x="2118153" y="3196792"/>
                </a:cubicBezTo>
                <a:cubicBezTo>
                  <a:pt x="862559" y="3474297"/>
                  <a:pt x="146052" y="2612212"/>
                  <a:pt x="9574" y="1838839"/>
                </a:cubicBezTo>
                <a:cubicBezTo>
                  <a:pt x="-38192" y="1613652"/>
                  <a:pt x="98284" y="1313401"/>
                  <a:pt x="296177" y="1170100"/>
                </a:cubicBezTo>
                <a:cubicBezTo>
                  <a:pt x="391711" y="1081390"/>
                  <a:pt x="330296" y="876673"/>
                  <a:pt x="323472" y="671956"/>
                </a:cubicBezTo>
                <a:cubicBezTo>
                  <a:pt x="296177" y="474063"/>
                  <a:pt x="760199" y="351234"/>
                  <a:pt x="664666" y="1211043"/>
                </a:cubicBezTo>
                <a:cubicBezTo>
                  <a:pt x="853176" y="743465"/>
                  <a:pt x="1420091" y="469595"/>
                  <a:pt x="1783445" y="477276"/>
                </a:cubicBezTo>
                <a:close/>
                <a:moveTo>
                  <a:pt x="1024970" y="33"/>
                </a:moveTo>
                <a:cubicBezTo>
                  <a:pt x="1115949" y="3590"/>
                  <a:pt x="1140206" y="286408"/>
                  <a:pt x="1176458" y="269348"/>
                </a:cubicBezTo>
                <a:cubicBezTo>
                  <a:pt x="1251521" y="278446"/>
                  <a:pt x="1265168" y="21414"/>
                  <a:pt x="1401646" y="44160"/>
                </a:cubicBezTo>
                <a:cubicBezTo>
                  <a:pt x="1469884" y="71456"/>
                  <a:pt x="1374351" y="221581"/>
                  <a:pt x="1360703" y="310292"/>
                </a:cubicBezTo>
                <a:lnTo>
                  <a:pt x="1517652" y="453593"/>
                </a:lnTo>
                <a:cubicBezTo>
                  <a:pt x="974016" y="540030"/>
                  <a:pt x="901229" y="790238"/>
                  <a:pt x="753379" y="951737"/>
                </a:cubicBezTo>
                <a:lnTo>
                  <a:pt x="705610" y="644662"/>
                </a:lnTo>
                <a:lnTo>
                  <a:pt x="787497" y="521832"/>
                </a:lnTo>
                <a:cubicBezTo>
                  <a:pt x="712435" y="433122"/>
                  <a:pt x="446303" y="364883"/>
                  <a:pt x="562310" y="255701"/>
                </a:cubicBezTo>
                <a:cubicBezTo>
                  <a:pt x="739730" y="98751"/>
                  <a:pt x="862560" y="337587"/>
                  <a:pt x="1012685" y="378530"/>
                </a:cubicBezTo>
                <a:cubicBezTo>
                  <a:pt x="1010410" y="253426"/>
                  <a:pt x="796596" y="101025"/>
                  <a:pt x="1005861" y="3217"/>
                </a:cubicBezTo>
                <a:cubicBezTo>
                  <a:pt x="1012543" y="800"/>
                  <a:pt x="1018905" y="-204"/>
                  <a:pt x="1024970" y="33"/>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18" name="Oval 10">
            <a:extLst>
              <a:ext uri="{FF2B5EF4-FFF2-40B4-BE49-F238E27FC236}">
                <a16:creationId xmlns:a16="http://schemas.microsoft.com/office/drawing/2014/main" id="{BCC53413-0C5D-44E9-95B1-8D57D4361C19}"/>
              </a:ext>
            </a:extLst>
          </p:cNvPr>
          <p:cNvSpPr/>
          <p:nvPr/>
        </p:nvSpPr>
        <p:spPr>
          <a:xfrm>
            <a:off x="9573628" y="1484876"/>
            <a:ext cx="440899" cy="438864"/>
          </a:xfrm>
          <a:custGeom>
            <a:avLst/>
            <a:gdLst/>
            <a:ahLst/>
            <a:cxnLst/>
            <a:rect l="l" t="t" r="r" b="b"/>
            <a:pathLst>
              <a:path w="3229769" h="3214867">
                <a:moveTo>
                  <a:pt x="388922" y="0"/>
                </a:moveTo>
                <a:cubicBezTo>
                  <a:pt x="481031" y="0"/>
                  <a:pt x="564991" y="34887"/>
                  <a:pt x="627459" y="93109"/>
                </a:cubicBezTo>
                <a:cubicBezTo>
                  <a:pt x="689927" y="34887"/>
                  <a:pt x="773888" y="0"/>
                  <a:pt x="865996" y="0"/>
                </a:cubicBezTo>
                <a:cubicBezTo>
                  <a:pt x="958105" y="0"/>
                  <a:pt x="1042065" y="34887"/>
                  <a:pt x="1104533" y="93109"/>
                </a:cubicBezTo>
                <a:cubicBezTo>
                  <a:pt x="1167001" y="34887"/>
                  <a:pt x="1250962" y="0"/>
                  <a:pt x="1343070" y="0"/>
                </a:cubicBezTo>
                <a:cubicBezTo>
                  <a:pt x="1435179" y="0"/>
                  <a:pt x="1519139" y="34887"/>
                  <a:pt x="1581607" y="93109"/>
                </a:cubicBezTo>
                <a:cubicBezTo>
                  <a:pt x="1644075" y="34887"/>
                  <a:pt x="1728036" y="0"/>
                  <a:pt x="1820144" y="0"/>
                </a:cubicBezTo>
                <a:cubicBezTo>
                  <a:pt x="1912253" y="0"/>
                  <a:pt x="1996213" y="34887"/>
                  <a:pt x="2058681" y="93109"/>
                </a:cubicBezTo>
                <a:cubicBezTo>
                  <a:pt x="2121149" y="34887"/>
                  <a:pt x="2205110" y="0"/>
                  <a:pt x="2297218" y="0"/>
                </a:cubicBezTo>
                <a:cubicBezTo>
                  <a:pt x="2389326" y="0"/>
                  <a:pt x="2473286" y="34887"/>
                  <a:pt x="2535755" y="93108"/>
                </a:cubicBezTo>
                <a:cubicBezTo>
                  <a:pt x="2598223" y="34887"/>
                  <a:pt x="2682183" y="0"/>
                  <a:pt x="2774291" y="0"/>
                </a:cubicBezTo>
                <a:cubicBezTo>
                  <a:pt x="2971429" y="0"/>
                  <a:pt x="3131241" y="159812"/>
                  <a:pt x="3131241" y="356950"/>
                </a:cubicBezTo>
                <a:cubicBezTo>
                  <a:pt x="3131241" y="414550"/>
                  <a:pt x="3117598" y="468963"/>
                  <a:pt x="3092026" y="516460"/>
                </a:cubicBezTo>
                <a:cubicBezTo>
                  <a:pt x="3176259" y="580602"/>
                  <a:pt x="3229769" y="682177"/>
                  <a:pt x="3229769" y="796250"/>
                </a:cubicBezTo>
                <a:cubicBezTo>
                  <a:pt x="3229769" y="902465"/>
                  <a:pt x="3183377" y="997845"/>
                  <a:pt x="3108820" y="1062184"/>
                </a:cubicBezTo>
                <a:cubicBezTo>
                  <a:pt x="3183377" y="1126523"/>
                  <a:pt x="3229769" y="1221903"/>
                  <a:pt x="3229769" y="1328118"/>
                </a:cubicBezTo>
                <a:cubicBezTo>
                  <a:pt x="3229769" y="1434333"/>
                  <a:pt x="3183377" y="1529713"/>
                  <a:pt x="3108820" y="1594052"/>
                </a:cubicBezTo>
                <a:cubicBezTo>
                  <a:pt x="3183377" y="1658391"/>
                  <a:pt x="3229769" y="1753771"/>
                  <a:pt x="3229769" y="1859986"/>
                </a:cubicBezTo>
                <a:cubicBezTo>
                  <a:pt x="3229769" y="2057124"/>
                  <a:pt x="3069957" y="2216936"/>
                  <a:pt x="2872819" y="2216936"/>
                </a:cubicBezTo>
                <a:lnTo>
                  <a:pt x="2849067" y="2214542"/>
                </a:lnTo>
                <a:cubicBezTo>
                  <a:pt x="2790894" y="2329236"/>
                  <a:pt x="2671548" y="2406987"/>
                  <a:pt x="2534043" y="2406987"/>
                </a:cubicBezTo>
                <a:cubicBezTo>
                  <a:pt x="2483158" y="2406987"/>
                  <a:pt x="2434760" y="2396340"/>
                  <a:pt x="2391120" y="2376775"/>
                </a:cubicBezTo>
                <a:cubicBezTo>
                  <a:pt x="2326908" y="2456876"/>
                  <a:pt x="2228003" y="2507238"/>
                  <a:pt x="2117336" y="2507238"/>
                </a:cubicBezTo>
                <a:lnTo>
                  <a:pt x="2081608" y="2503636"/>
                </a:lnTo>
                <a:cubicBezTo>
                  <a:pt x="2058765" y="2546355"/>
                  <a:pt x="2027330" y="2583686"/>
                  <a:pt x="1987704" y="2611019"/>
                </a:cubicBezTo>
                <a:cubicBezTo>
                  <a:pt x="2049806" y="2674751"/>
                  <a:pt x="2087711" y="2761907"/>
                  <a:pt x="2087711" y="2857917"/>
                </a:cubicBezTo>
                <a:cubicBezTo>
                  <a:pt x="2087711" y="3055055"/>
                  <a:pt x="1927899" y="3214867"/>
                  <a:pt x="1730761" y="3214867"/>
                </a:cubicBezTo>
                <a:cubicBezTo>
                  <a:pt x="1533623" y="3214867"/>
                  <a:pt x="1373811" y="3055055"/>
                  <a:pt x="1373811" y="2857917"/>
                </a:cubicBezTo>
                <a:cubicBezTo>
                  <a:pt x="1373811" y="2743560"/>
                  <a:pt x="1427588" y="2641764"/>
                  <a:pt x="1512161" y="2577627"/>
                </a:cubicBezTo>
                <a:cubicBezTo>
                  <a:pt x="1450743" y="2514125"/>
                  <a:pt x="1413385" y="2427536"/>
                  <a:pt x="1413385" y="2332221"/>
                </a:cubicBezTo>
                <a:cubicBezTo>
                  <a:pt x="1413385" y="2135083"/>
                  <a:pt x="1573197" y="1975271"/>
                  <a:pt x="1770335" y="1975271"/>
                </a:cubicBezTo>
                <a:lnTo>
                  <a:pt x="1806063" y="1978873"/>
                </a:lnTo>
                <a:cubicBezTo>
                  <a:pt x="1865384" y="1867935"/>
                  <a:pt x="1982649" y="1793338"/>
                  <a:pt x="2117336" y="1793338"/>
                </a:cubicBezTo>
                <a:cubicBezTo>
                  <a:pt x="2168221" y="1793338"/>
                  <a:pt x="2216619" y="1803986"/>
                  <a:pt x="2260259" y="1823550"/>
                </a:cubicBezTo>
                <a:cubicBezTo>
                  <a:pt x="2324471" y="1743450"/>
                  <a:pt x="2423376" y="1693087"/>
                  <a:pt x="2534043" y="1693087"/>
                </a:cubicBezTo>
                <a:lnTo>
                  <a:pt x="2557875" y="1695490"/>
                </a:lnTo>
                <a:cubicBezTo>
                  <a:pt x="2576891" y="1656391"/>
                  <a:pt x="2604151" y="1622242"/>
                  <a:pt x="2636819" y="1594052"/>
                </a:cubicBezTo>
                <a:cubicBezTo>
                  <a:pt x="2562261" y="1529713"/>
                  <a:pt x="2515869" y="1434333"/>
                  <a:pt x="2515869" y="1328118"/>
                </a:cubicBezTo>
                <a:cubicBezTo>
                  <a:pt x="2515869" y="1221903"/>
                  <a:pt x="2562261" y="1126523"/>
                  <a:pt x="2636819" y="1062184"/>
                </a:cubicBezTo>
                <a:cubicBezTo>
                  <a:pt x="2562261" y="997845"/>
                  <a:pt x="2515869" y="902465"/>
                  <a:pt x="2515869" y="796250"/>
                </a:cubicBezTo>
                <a:cubicBezTo>
                  <a:pt x="2515869" y="738650"/>
                  <a:pt x="2529512" y="684237"/>
                  <a:pt x="2555084" y="636740"/>
                </a:cubicBezTo>
                <a:lnTo>
                  <a:pt x="2537209" y="619592"/>
                </a:lnTo>
                <a:cubicBezTo>
                  <a:pt x="2474524" y="678496"/>
                  <a:pt x="2390006" y="713900"/>
                  <a:pt x="2297218" y="713900"/>
                </a:cubicBezTo>
                <a:cubicBezTo>
                  <a:pt x="2205110" y="713900"/>
                  <a:pt x="2121149" y="679013"/>
                  <a:pt x="2058681" y="620791"/>
                </a:cubicBezTo>
                <a:cubicBezTo>
                  <a:pt x="1996213" y="679013"/>
                  <a:pt x="1912253" y="713900"/>
                  <a:pt x="1820144" y="713900"/>
                </a:cubicBezTo>
                <a:cubicBezTo>
                  <a:pt x="1728036" y="713900"/>
                  <a:pt x="1644075" y="679013"/>
                  <a:pt x="1581607" y="620791"/>
                </a:cubicBezTo>
                <a:cubicBezTo>
                  <a:pt x="1519139" y="679013"/>
                  <a:pt x="1435179" y="713900"/>
                  <a:pt x="1343070" y="713900"/>
                </a:cubicBezTo>
                <a:cubicBezTo>
                  <a:pt x="1250962" y="713900"/>
                  <a:pt x="1167001" y="679013"/>
                  <a:pt x="1104533" y="620791"/>
                </a:cubicBezTo>
                <a:cubicBezTo>
                  <a:pt x="1042065" y="679013"/>
                  <a:pt x="958105" y="713900"/>
                  <a:pt x="865996" y="713900"/>
                </a:cubicBezTo>
                <a:cubicBezTo>
                  <a:pt x="773370" y="713900"/>
                  <a:pt x="688985" y="678620"/>
                  <a:pt x="626352" y="619878"/>
                </a:cubicBezTo>
                <a:cubicBezTo>
                  <a:pt x="623659" y="623930"/>
                  <a:pt x="620064" y="626957"/>
                  <a:pt x="616405" y="629911"/>
                </a:cubicBezTo>
                <a:cubicBezTo>
                  <a:pt x="686492" y="694366"/>
                  <a:pt x="729886" y="786957"/>
                  <a:pt x="729886" y="889683"/>
                </a:cubicBezTo>
                <a:cubicBezTo>
                  <a:pt x="729886" y="993972"/>
                  <a:pt x="685162" y="1087815"/>
                  <a:pt x="613058" y="1152216"/>
                </a:cubicBezTo>
                <a:cubicBezTo>
                  <a:pt x="675622" y="1216104"/>
                  <a:pt x="713900" y="1303645"/>
                  <a:pt x="713900" y="1400126"/>
                </a:cubicBezTo>
                <a:cubicBezTo>
                  <a:pt x="713900" y="1487795"/>
                  <a:pt x="682295" y="1568081"/>
                  <a:pt x="628622" y="1629172"/>
                </a:cubicBezTo>
                <a:cubicBezTo>
                  <a:pt x="691419" y="1693140"/>
                  <a:pt x="729886" y="1780874"/>
                  <a:pt x="729886" y="1877593"/>
                </a:cubicBezTo>
                <a:cubicBezTo>
                  <a:pt x="729886" y="2034043"/>
                  <a:pt x="629234" y="2166985"/>
                  <a:pt x="488639" y="2213706"/>
                </a:cubicBezTo>
                <a:lnTo>
                  <a:pt x="488639" y="2375547"/>
                </a:lnTo>
                <a:cubicBezTo>
                  <a:pt x="488639" y="2448277"/>
                  <a:pt x="429679" y="2507237"/>
                  <a:pt x="356949" y="2507237"/>
                </a:cubicBezTo>
                <a:cubicBezTo>
                  <a:pt x="284219" y="2507237"/>
                  <a:pt x="225259" y="2448277"/>
                  <a:pt x="225259" y="2375547"/>
                </a:cubicBezTo>
                <a:lnTo>
                  <a:pt x="225259" y="2201750"/>
                </a:lnTo>
                <a:cubicBezTo>
                  <a:pt x="101654" y="2146256"/>
                  <a:pt x="15986" y="2021929"/>
                  <a:pt x="15986" y="1877593"/>
                </a:cubicBezTo>
                <a:cubicBezTo>
                  <a:pt x="15986" y="1789924"/>
                  <a:pt x="47591" y="1709638"/>
                  <a:pt x="101264" y="1648547"/>
                </a:cubicBezTo>
                <a:cubicBezTo>
                  <a:pt x="38467" y="1584579"/>
                  <a:pt x="0" y="1496845"/>
                  <a:pt x="0" y="1400126"/>
                </a:cubicBezTo>
                <a:cubicBezTo>
                  <a:pt x="0" y="1295837"/>
                  <a:pt x="44724" y="1201994"/>
                  <a:pt x="116828" y="1137593"/>
                </a:cubicBezTo>
                <a:cubicBezTo>
                  <a:pt x="54264" y="1073704"/>
                  <a:pt x="15986" y="986164"/>
                  <a:pt x="15986" y="889683"/>
                </a:cubicBezTo>
                <a:cubicBezTo>
                  <a:pt x="15986" y="779482"/>
                  <a:pt x="65925" y="680945"/>
                  <a:pt x="145453" y="616722"/>
                </a:cubicBezTo>
                <a:cubicBezTo>
                  <a:pt x="75366" y="552267"/>
                  <a:pt x="31972" y="459676"/>
                  <a:pt x="31972" y="356950"/>
                </a:cubicBezTo>
                <a:cubicBezTo>
                  <a:pt x="31972" y="159812"/>
                  <a:pt x="191784" y="0"/>
                  <a:pt x="388922"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19" name="Freeform 101">
            <a:extLst>
              <a:ext uri="{FF2B5EF4-FFF2-40B4-BE49-F238E27FC236}">
                <a16:creationId xmlns:a16="http://schemas.microsoft.com/office/drawing/2014/main" id="{87EC32FB-AD16-466D-861E-F3700202EF0C}"/>
              </a:ext>
            </a:extLst>
          </p:cNvPr>
          <p:cNvSpPr/>
          <p:nvPr/>
        </p:nvSpPr>
        <p:spPr>
          <a:xfrm>
            <a:off x="11132129" y="1532613"/>
            <a:ext cx="257925" cy="343393"/>
          </a:xfrm>
          <a:custGeom>
            <a:avLst/>
            <a:gdLst>
              <a:gd name="connsiteX0" fmla="*/ 143301 w 1910686"/>
              <a:gd name="connsiteY0" fmla="*/ 0 h 3268639"/>
              <a:gd name="connsiteX1" fmla="*/ 0 w 1910686"/>
              <a:gd name="connsiteY1" fmla="*/ 1705970 h 3268639"/>
              <a:gd name="connsiteX2" fmla="*/ 436728 w 1910686"/>
              <a:gd name="connsiteY2" fmla="*/ 3268639 h 3268639"/>
              <a:gd name="connsiteX3" fmla="*/ 928047 w 1910686"/>
              <a:gd name="connsiteY3" fmla="*/ 1944806 h 3268639"/>
              <a:gd name="connsiteX4" fmla="*/ 1364776 w 1910686"/>
              <a:gd name="connsiteY4" fmla="*/ 3268639 h 3268639"/>
              <a:gd name="connsiteX5" fmla="*/ 1910686 w 1910686"/>
              <a:gd name="connsiteY5" fmla="*/ 1726442 h 3268639"/>
              <a:gd name="connsiteX6" fmla="*/ 1603612 w 1910686"/>
              <a:gd name="connsiteY6" fmla="*/ 6824 h 3268639"/>
              <a:gd name="connsiteX7" fmla="*/ 1521725 w 1910686"/>
              <a:gd name="connsiteY7" fmla="*/ 20472 h 3268639"/>
              <a:gd name="connsiteX8" fmla="*/ 907576 w 1910686"/>
              <a:gd name="connsiteY8" fmla="*/ 163773 h 3268639"/>
              <a:gd name="connsiteX9" fmla="*/ 143301 w 1910686"/>
              <a:gd name="connsiteY9" fmla="*/ 0 h 3268639"/>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326627 w 2094012"/>
              <a:gd name="connsiteY0" fmla="*/ 27296 h 3261815"/>
              <a:gd name="connsiteX1" fmla="*/ 183326 w 2094012"/>
              <a:gd name="connsiteY1" fmla="*/ 1699146 h 3261815"/>
              <a:gd name="connsiteX2" fmla="*/ 620054 w 2094012"/>
              <a:gd name="connsiteY2" fmla="*/ 3261815 h 3261815"/>
              <a:gd name="connsiteX3" fmla="*/ 1111373 w 2094012"/>
              <a:gd name="connsiteY3" fmla="*/ 1937982 h 3261815"/>
              <a:gd name="connsiteX4" fmla="*/ 1548102 w 2094012"/>
              <a:gd name="connsiteY4" fmla="*/ 3261815 h 3261815"/>
              <a:gd name="connsiteX5" fmla="*/ 2094012 w 2094012"/>
              <a:gd name="connsiteY5" fmla="*/ 1719618 h 3261815"/>
              <a:gd name="connsiteX6" fmla="*/ 1786938 w 2094012"/>
              <a:gd name="connsiteY6" fmla="*/ 0 h 3261815"/>
              <a:gd name="connsiteX7" fmla="*/ 1705051 w 2094012"/>
              <a:gd name="connsiteY7" fmla="*/ 13648 h 3261815"/>
              <a:gd name="connsiteX8" fmla="*/ 1090902 w 2094012"/>
              <a:gd name="connsiteY8" fmla="*/ 156949 h 3261815"/>
              <a:gd name="connsiteX9" fmla="*/ 326627 w 2094012"/>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377501 w 2144886"/>
              <a:gd name="connsiteY0" fmla="*/ 27296 h 3261815"/>
              <a:gd name="connsiteX1" fmla="*/ 295615 w 2144886"/>
              <a:gd name="connsiteY1" fmla="*/ 1774209 h 3261815"/>
              <a:gd name="connsiteX2" fmla="*/ 670928 w 2144886"/>
              <a:gd name="connsiteY2" fmla="*/ 3261815 h 3261815"/>
              <a:gd name="connsiteX3" fmla="*/ 1162247 w 2144886"/>
              <a:gd name="connsiteY3" fmla="*/ 1937982 h 3261815"/>
              <a:gd name="connsiteX4" fmla="*/ 1598976 w 2144886"/>
              <a:gd name="connsiteY4" fmla="*/ 3261815 h 3261815"/>
              <a:gd name="connsiteX5" fmla="*/ 2144886 w 2144886"/>
              <a:gd name="connsiteY5" fmla="*/ 1719618 h 3261815"/>
              <a:gd name="connsiteX6" fmla="*/ 1837812 w 2144886"/>
              <a:gd name="connsiteY6" fmla="*/ 0 h 3261815"/>
              <a:gd name="connsiteX7" fmla="*/ 1755925 w 2144886"/>
              <a:gd name="connsiteY7" fmla="*/ 13648 h 3261815"/>
              <a:gd name="connsiteX8" fmla="*/ 1141776 w 2144886"/>
              <a:gd name="connsiteY8" fmla="*/ 156949 h 3261815"/>
              <a:gd name="connsiteX9" fmla="*/ 377501 w 2144886"/>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80396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205171"/>
              <a:gd name="connsiteY0" fmla="*/ 27296 h 3261815"/>
              <a:gd name="connsiteX1" fmla="*/ 322444 w 2205171"/>
              <a:gd name="connsiteY1" fmla="*/ 1801504 h 3261815"/>
              <a:gd name="connsiteX2" fmla="*/ 704581 w 2205171"/>
              <a:gd name="connsiteY2" fmla="*/ 3261815 h 3261815"/>
              <a:gd name="connsiteX3" fmla="*/ 1216372 w 2205171"/>
              <a:gd name="connsiteY3" fmla="*/ 1951629 h 3261815"/>
              <a:gd name="connsiteX4" fmla="*/ 1707692 w 2205171"/>
              <a:gd name="connsiteY4" fmla="*/ 3254991 h 3261815"/>
              <a:gd name="connsiteX5" fmla="*/ 2144420 w 2205171"/>
              <a:gd name="connsiteY5" fmla="*/ 1753737 h 3261815"/>
              <a:gd name="connsiteX6" fmla="*/ 1871465 w 2205171"/>
              <a:gd name="connsiteY6" fmla="*/ 0 h 3261815"/>
              <a:gd name="connsiteX7" fmla="*/ 1789578 w 2205171"/>
              <a:gd name="connsiteY7" fmla="*/ 13648 h 3261815"/>
              <a:gd name="connsiteX8" fmla="*/ 1175429 w 2205171"/>
              <a:gd name="connsiteY8" fmla="*/ 156949 h 3261815"/>
              <a:gd name="connsiteX9" fmla="*/ 411154 w 2205171"/>
              <a:gd name="connsiteY9" fmla="*/ 27296 h 3261815"/>
              <a:gd name="connsiteX0" fmla="*/ 411154 w 2145061"/>
              <a:gd name="connsiteY0" fmla="*/ 23869 h 3258388"/>
              <a:gd name="connsiteX1" fmla="*/ 322444 w 2145061"/>
              <a:gd name="connsiteY1" fmla="*/ 1798077 h 3258388"/>
              <a:gd name="connsiteX2" fmla="*/ 704581 w 2145061"/>
              <a:gd name="connsiteY2" fmla="*/ 3258388 h 3258388"/>
              <a:gd name="connsiteX3" fmla="*/ 1216372 w 2145061"/>
              <a:gd name="connsiteY3" fmla="*/ 1948202 h 3258388"/>
              <a:gd name="connsiteX4" fmla="*/ 1707692 w 2145061"/>
              <a:gd name="connsiteY4" fmla="*/ 3251564 h 3258388"/>
              <a:gd name="connsiteX5" fmla="*/ 2144420 w 2145061"/>
              <a:gd name="connsiteY5" fmla="*/ 1750310 h 3258388"/>
              <a:gd name="connsiteX6" fmla="*/ 1789578 w 2145061"/>
              <a:gd name="connsiteY6" fmla="*/ 10221 h 3258388"/>
              <a:gd name="connsiteX7" fmla="*/ 1175429 w 2145061"/>
              <a:gd name="connsiteY7" fmla="*/ 153522 h 3258388"/>
              <a:gd name="connsiteX8" fmla="*/ 411154 w 2145061"/>
              <a:gd name="connsiteY8" fmla="*/ 23869 h 3258388"/>
              <a:gd name="connsiteX0" fmla="*/ 411154 w 2146076"/>
              <a:gd name="connsiteY0" fmla="*/ 23869 h 3258388"/>
              <a:gd name="connsiteX1" fmla="*/ 322444 w 2146076"/>
              <a:gd name="connsiteY1" fmla="*/ 1798077 h 3258388"/>
              <a:gd name="connsiteX2" fmla="*/ 704581 w 2146076"/>
              <a:gd name="connsiteY2" fmla="*/ 3258388 h 3258388"/>
              <a:gd name="connsiteX3" fmla="*/ 1216372 w 2146076"/>
              <a:gd name="connsiteY3" fmla="*/ 1948202 h 3258388"/>
              <a:gd name="connsiteX4" fmla="*/ 1707692 w 2146076"/>
              <a:gd name="connsiteY4" fmla="*/ 3251564 h 3258388"/>
              <a:gd name="connsiteX5" fmla="*/ 2144420 w 2146076"/>
              <a:gd name="connsiteY5" fmla="*/ 1750310 h 3258388"/>
              <a:gd name="connsiteX6" fmla="*/ 1926056 w 2146076"/>
              <a:gd name="connsiteY6" fmla="*/ 17045 h 3258388"/>
              <a:gd name="connsiteX7" fmla="*/ 1175429 w 2146076"/>
              <a:gd name="connsiteY7" fmla="*/ 153522 h 3258388"/>
              <a:gd name="connsiteX8" fmla="*/ 411154 w 2146076"/>
              <a:gd name="connsiteY8" fmla="*/ 23869 h 3258388"/>
              <a:gd name="connsiteX0" fmla="*/ 411154 w 2374416"/>
              <a:gd name="connsiteY0" fmla="*/ 23869 h 3258388"/>
              <a:gd name="connsiteX1" fmla="*/ 322444 w 2374416"/>
              <a:gd name="connsiteY1" fmla="*/ 1798077 h 3258388"/>
              <a:gd name="connsiteX2" fmla="*/ 704581 w 2374416"/>
              <a:gd name="connsiteY2" fmla="*/ 3258388 h 3258388"/>
              <a:gd name="connsiteX3" fmla="*/ 1216372 w 2374416"/>
              <a:gd name="connsiteY3" fmla="*/ 1948202 h 3258388"/>
              <a:gd name="connsiteX4" fmla="*/ 1707692 w 2374416"/>
              <a:gd name="connsiteY4" fmla="*/ 3251564 h 3258388"/>
              <a:gd name="connsiteX5" fmla="*/ 2144420 w 2374416"/>
              <a:gd name="connsiteY5" fmla="*/ 1750310 h 3258388"/>
              <a:gd name="connsiteX6" fmla="*/ 1926056 w 2374416"/>
              <a:gd name="connsiteY6" fmla="*/ 17045 h 3258388"/>
              <a:gd name="connsiteX7" fmla="*/ 1175429 w 2374416"/>
              <a:gd name="connsiteY7" fmla="*/ 153522 h 3258388"/>
              <a:gd name="connsiteX8" fmla="*/ 411154 w 2374416"/>
              <a:gd name="connsiteY8" fmla="*/ 23869 h 3258388"/>
              <a:gd name="connsiteX0" fmla="*/ 411154 w 2441693"/>
              <a:gd name="connsiteY0" fmla="*/ 23869 h 3258388"/>
              <a:gd name="connsiteX1" fmla="*/ 322444 w 2441693"/>
              <a:gd name="connsiteY1" fmla="*/ 1798077 h 3258388"/>
              <a:gd name="connsiteX2" fmla="*/ 704581 w 2441693"/>
              <a:gd name="connsiteY2" fmla="*/ 3258388 h 3258388"/>
              <a:gd name="connsiteX3" fmla="*/ 1216372 w 2441693"/>
              <a:gd name="connsiteY3" fmla="*/ 1948202 h 3258388"/>
              <a:gd name="connsiteX4" fmla="*/ 1707692 w 2441693"/>
              <a:gd name="connsiteY4" fmla="*/ 3251564 h 3258388"/>
              <a:gd name="connsiteX5" fmla="*/ 2144420 w 2441693"/>
              <a:gd name="connsiteY5" fmla="*/ 1750310 h 3258388"/>
              <a:gd name="connsiteX6" fmla="*/ 1926056 w 2441693"/>
              <a:gd name="connsiteY6" fmla="*/ 17045 h 3258388"/>
              <a:gd name="connsiteX7" fmla="*/ 1175429 w 2441693"/>
              <a:gd name="connsiteY7" fmla="*/ 153522 h 3258388"/>
              <a:gd name="connsiteX8" fmla="*/ 411154 w 2441693"/>
              <a:gd name="connsiteY8" fmla="*/ 23869 h 3258388"/>
              <a:gd name="connsiteX0" fmla="*/ 411154 w 2377348"/>
              <a:gd name="connsiteY0" fmla="*/ 23869 h 3258388"/>
              <a:gd name="connsiteX1" fmla="*/ 322444 w 2377348"/>
              <a:gd name="connsiteY1" fmla="*/ 1798077 h 3258388"/>
              <a:gd name="connsiteX2" fmla="*/ 704581 w 2377348"/>
              <a:gd name="connsiteY2" fmla="*/ 3258388 h 3258388"/>
              <a:gd name="connsiteX3" fmla="*/ 1216372 w 2377348"/>
              <a:gd name="connsiteY3" fmla="*/ 1948202 h 3258388"/>
              <a:gd name="connsiteX4" fmla="*/ 1707692 w 2377348"/>
              <a:gd name="connsiteY4" fmla="*/ 3251564 h 3258388"/>
              <a:gd name="connsiteX5" fmla="*/ 2144420 w 2377348"/>
              <a:gd name="connsiteY5" fmla="*/ 1750310 h 3258388"/>
              <a:gd name="connsiteX6" fmla="*/ 1926056 w 2377348"/>
              <a:gd name="connsiteY6" fmla="*/ 17045 h 3258388"/>
              <a:gd name="connsiteX7" fmla="*/ 1175429 w 2377348"/>
              <a:gd name="connsiteY7" fmla="*/ 153522 h 3258388"/>
              <a:gd name="connsiteX8" fmla="*/ 411154 w 2377348"/>
              <a:gd name="connsiteY8" fmla="*/ 23869 h 3258388"/>
              <a:gd name="connsiteX0" fmla="*/ 411154 w 2424220"/>
              <a:gd name="connsiteY0" fmla="*/ 23869 h 3258388"/>
              <a:gd name="connsiteX1" fmla="*/ 322444 w 2424220"/>
              <a:gd name="connsiteY1" fmla="*/ 1798077 h 3258388"/>
              <a:gd name="connsiteX2" fmla="*/ 704581 w 2424220"/>
              <a:gd name="connsiteY2" fmla="*/ 3258388 h 3258388"/>
              <a:gd name="connsiteX3" fmla="*/ 1216372 w 2424220"/>
              <a:gd name="connsiteY3" fmla="*/ 1948202 h 3258388"/>
              <a:gd name="connsiteX4" fmla="*/ 1707692 w 2424220"/>
              <a:gd name="connsiteY4" fmla="*/ 3251564 h 3258388"/>
              <a:gd name="connsiteX5" fmla="*/ 2144420 w 2424220"/>
              <a:gd name="connsiteY5" fmla="*/ 1750310 h 3258388"/>
              <a:gd name="connsiteX6" fmla="*/ 1926056 w 2424220"/>
              <a:gd name="connsiteY6" fmla="*/ 17045 h 3258388"/>
              <a:gd name="connsiteX7" fmla="*/ 1175429 w 2424220"/>
              <a:gd name="connsiteY7" fmla="*/ 153522 h 3258388"/>
              <a:gd name="connsiteX8" fmla="*/ 411154 w 2424220"/>
              <a:gd name="connsiteY8" fmla="*/ 23869 h 3258388"/>
              <a:gd name="connsiteX0" fmla="*/ 411154 w 2449010"/>
              <a:gd name="connsiteY0" fmla="*/ 23869 h 3258388"/>
              <a:gd name="connsiteX1" fmla="*/ 322444 w 2449010"/>
              <a:gd name="connsiteY1" fmla="*/ 1798077 h 3258388"/>
              <a:gd name="connsiteX2" fmla="*/ 704581 w 2449010"/>
              <a:gd name="connsiteY2" fmla="*/ 3258388 h 3258388"/>
              <a:gd name="connsiteX3" fmla="*/ 1216372 w 2449010"/>
              <a:gd name="connsiteY3" fmla="*/ 1948202 h 3258388"/>
              <a:gd name="connsiteX4" fmla="*/ 1707692 w 2449010"/>
              <a:gd name="connsiteY4" fmla="*/ 3251564 h 3258388"/>
              <a:gd name="connsiteX5" fmla="*/ 2144420 w 2449010"/>
              <a:gd name="connsiteY5" fmla="*/ 1750310 h 3258388"/>
              <a:gd name="connsiteX6" fmla="*/ 1926056 w 2449010"/>
              <a:gd name="connsiteY6" fmla="*/ 17045 h 3258388"/>
              <a:gd name="connsiteX7" fmla="*/ 1175429 w 2449010"/>
              <a:gd name="connsiteY7" fmla="*/ 153522 h 3258388"/>
              <a:gd name="connsiteX8" fmla="*/ 411154 w 2449010"/>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3593" h="3258388">
                <a:moveTo>
                  <a:pt x="411154" y="23869"/>
                </a:moveTo>
                <a:cubicBezTo>
                  <a:pt x="-257586" y="355964"/>
                  <a:pt x="22194" y="1036078"/>
                  <a:pt x="322444" y="1798077"/>
                </a:cubicBezTo>
                <a:cubicBezTo>
                  <a:pt x="338366" y="2660163"/>
                  <a:pt x="545357" y="3249289"/>
                  <a:pt x="704581" y="3258388"/>
                </a:cubicBezTo>
                <a:cubicBezTo>
                  <a:pt x="1018479" y="3247015"/>
                  <a:pt x="779644" y="1925457"/>
                  <a:pt x="1216372" y="1948202"/>
                </a:cubicBezTo>
                <a:cubicBezTo>
                  <a:pt x="1580313" y="1945929"/>
                  <a:pt x="1473406" y="3281133"/>
                  <a:pt x="1707692" y="3251564"/>
                </a:cubicBezTo>
                <a:cubicBezTo>
                  <a:pt x="2048886" y="3121910"/>
                  <a:pt x="2001118" y="2180214"/>
                  <a:pt x="2144420" y="1750310"/>
                </a:cubicBezTo>
                <a:cubicBezTo>
                  <a:pt x="2451495" y="1080432"/>
                  <a:pt x="2681232" y="64812"/>
                  <a:pt x="1926056" y="17045"/>
                </a:cubicBezTo>
                <a:lnTo>
                  <a:pt x="1175429" y="153522"/>
                </a:lnTo>
                <a:cubicBezTo>
                  <a:pt x="920671" y="110304"/>
                  <a:pt x="679560" y="-62566"/>
                  <a:pt x="411154" y="23869"/>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grpSp>
        <p:nvGrpSpPr>
          <p:cNvPr id="20" name="Group 102">
            <a:extLst>
              <a:ext uri="{FF2B5EF4-FFF2-40B4-BE49-F238E27FC236}">
                <a16:creationId xmlns:a16="http://schemas.microsoft.com/office/drawing/2014/main" id="{5E644333-D2E9-49BD-93C3-DE152E0657C6}"/>
              </a:ext>
            </a:extLst>
          </p:cNvPr>
          <p:cNvGrpSpPr>
            <a:grpSpLocks noChangeAspect="1"/>
          </p:cNvGrpSpPr>
          <p:nvPr/>
        </p:nvGrpSpPr>
        <p:grpSpPr>
          <a:xfrm>
            <a:off x="8891597" y="2387086"/>
            <a:ext cx="295109" cy="480000"/>
            <a:chOff x="2071598" y="2060848"/>
            <a:chExt cx="1917605" cy="3137144"/>
          </a:xfrm>
          <a:solidFill>
            <a:srgbClr val="002060"/>
          </a:solidFill>
        </p:grpSpPr>
        <p:sp>
          <p:nvSpPr>
            <p:cNvPr id="21" name="Freeform 103">
              <a:extLst>
                <a:ext uri="{FF2B5EF4-FFF2-40B4-BE49-F238E27FC236}">
                  <a16:creationId xmlns:a16="http://schemas.microsoft.com/office/drawing/2014/main" id="{8750EBF5-7A30-4705-B9E6-0655A0A84DD9}"/>
                </a:ext>
              </a:extLst>
            </p:cNvPr>
            <p:cNvSpPr/>
            <p:nvPr/>
          </p:nvSpPr>
          <p:spPr>
            <a:xfrm>
              <a:off x="2483768" y="206084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22" name="Freeform 104">
              <a:extLst>
                <a:ext uri="{FF2B5EF4-FFF2-40B4-BE49-F238E27FC236}">
                  <a16:creationId xmlns:a16="http://schemas.microsoft.com/office/drawing/2014/main" id="{578EF9F8-019C-4DAE-866C-FD248FEDFF0F}"/>
                </a:ext>
              </a:extLst>
            </p:cNvPr>
            <p:cNvSpPr/>
            <p:nvPr/>
          </p:nvSpPr>
          <p:spPr>
            <a:xfrm rot="21253755">
              <a:off x="2170737" y="2710023"/>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23" name="Freeform 105">
              <a:extLst>
                <a:ext uri="{FF2B5EF4-FFF2-40B4-BE49-F238E27FC236}">
                  <a16:creationId xmlns:a16="http://schemas.microsoft.com/office/drawing/2014/main" id="{C9CA0C26-BD54-4C51-9F1F-CDAB1B0A01D9}"/>
                </a:ext>
              </a:extLst>
            </p:cNvPr>
            <p:cNvSpPr/>
            <p:nvPr/>
          </p:nvSpPr>
          <p:spPr>
            <a:xfrm rot="20634645">
              <a:off x="2071598" y="3466865"/>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24" name="Freeform 106">
              <a:extLst>
                <a:ext uri="{FF2B5EF4-FFF2-40B4-BE49-F238E27FC236}">
                  <a16:creationId xmlns:a16="http://schemas.microsoft.com/office/drawing/2014/main" id="{2137E9DD-1A6D-405C-AC0A-B4C123A77F85}"/>
                </a:ext>
              </a:extLst>
            </p:cNvPr>
            <p:cNvSpPr/>
            <p:nvPr/>
          </p:nvSpPr>
          <p:spPr>
            <a:xfrm rot="19632933">
              <a:off x="2257651" y="418223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grpSp>
      <p:sp>
        <p:nvSpPr>
          <p:cNvPr id="25" name="Freeform 107">
            <a:extLst>
              <a:ext uri="{FF2B5EF4-FFF2-40B4-BE49-F238E27FC236}">
                <a16:creationId xmlns:a16="http://schemas.microsoft.com/office/drawing/2014/main" id="{9A74FD00-8D6C-42D2-AE0A-6782D76A684A}"/>
              </a:ext>
            </a:extLst>
          </p:cNvPr>
          <p:cNvSpPr>
            <a:spLocks noChangeAspect="1"/>
          </p:cNvSpPr>
          <p:nvPr/>
        </p:nvSpPr>
        <p:spPr>
          <a:xfrm>
            <a:off x="9717118" y="2387086"/>
            <a:ext cx="153921" cy="480000"/>
          </a:xfrm>
          <a:custGeom>
            <a:avLst/>
            <a:gdLst>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25685 w 779830"/>
              <a:gd name="connsiteY0" fmla="*/ 1331843 h 2449001"/>
              <a:gd name="connsiteX1" fmla="*/ 537004 w 779830"/>
              <a:gd name="connsiteY1" fmla="*/ 1379551 h 2449001"/>
              <a:gd name="connsiteX2" fmla="*/ 758434 w 779830"/>
              <a:gd name="connsiteY2" fmla="*/ 1406369 h 2449001"/>
              <a:gd name="connsiteX3" fmla="*/ 620492 w 779830"/>
              <a:gd name="connsiteY3" fmla="*/ 1741335 h 2449001"/>
              <a:gd name="connsiteX4" fmla="*/ 604589 w 779830"/>
              <a:gd name="connsiteY4" fmla="*/ 2441050 h 2449001"/>
              <a:gd name="connsiteX5" fmla="*/ 314367 w 779830"/>
              <a:gd name="connsiteY5" fmla="*/ 2445025 h 2449001"/>
              <a:gd name="connsiteX6" fmla="*/ 207024 w 779830"/>
              <a:gd name="connsiteY6" fmla="*/ 1673750 h 2449001"/>
              <a:gd name="connsiteX7" fmla="*/ 203049 w 779830"/>
              <a:gd name="connsiteY7" fmla="*/ 2441050 h 2449001"/>
              <a:gd name="connsiteX8" fmla="*/ 131487 w 779830"/>
              <a:gd name="connsiteY8" fmla="*/ 2449001 h 2449001"/>
              <a:gd name="connsiteX9" fmla="*/ 290 w 779830"/>
              <a:gd name="connsiteY9" fmla="*/ 1701579 h 2449001"/>
              <a:gd name="connsiteX10" fmla="*/ 95803 w 779830"/>
              <a:gd name="connsiteY10" fmla="*/ 1597201 h 2449001"/>
              <a:gd name="connsiteX11" fmla="*/ 84332 w 779830"/>
              <a:gd name="connsiteY11" fmla="*/ 1389262 h 2449001"/>
              <a:gd name="connsiteX12" fmla="*/ 334245 w 779830"/>
              <a:gd name="connsiteY12" fmla="*/ 1375575 h 2449001"/>
              <a:gd name="connsiteX13" fmla="*/ 425685 w 779830"/>
              <a:gd name="connsiteY13" fmla="*/ 1331843 h 2449001"/>
              <a:gd name="connsiteX14" fmla="*/ 238828 w 779830"/>
              <a:gd name="connsiteY14" fmla="*/ 0 h 2449001"/>
              <a:gd name="connsiteX15" fmla="*/ 552904 w 779830"/>
              <a:gd name="connsiteY15" fmla="*/ 0 h 2449001"/>
              <a:gd name="connsiteX16" fmla="*/ 684102 w 779830"/>
              <a:gd name="connsiteY16" fmla="*/ 962108 h 2449001"/>
              <a:gd name="connsiteX17" fmla="*/ 719882 w 779830"/>
              <a:gd name="connsiteY17" fmla="*/ 1307990 h 2449001"/>
              <a:gd name="connsiteX18" fmla="*/ 409781 w 779830"/>
              <a:gd name="connsiteY18" fmla="*/ 1268233 h 2449001"/>
              <a:gd name="connsiteX19" fmla="*/ 99681 w 779830"/>
              <a:gd name="connsiteY19" fmla="*/ 1288111 h 2449001"/>
              <a:gd name="connsiteX20" fmla="*/ 119559 w 779830"/>
              <a:gd name="connsiteY20" fmla="*/ 1017766 h 2449001"/>
              <a:gd name="connsiteX21" fmla="*/ 238828 w 779830"/>
              <a:gd name="connsiteY21" fmla="*/ 0 h 2449001"/>
              <a:gd name="connsiteX0" fmla="*/ 425766 w 779911"/>
              <a:gd name="connsiteY0" fmla="*/ 1331843 h 2449001"/>
              <a:gd name="connsiteX1" fmla="*/ 537085 w 779911"/>
              <a:gd name="connsiteY1" fmla="*/ 1379551 h 2449001"/>
              <a:gd name="connsiteX2" fmla="*/ 758515 w 779911"/>
              <a:gd name="connsiteY2" fmla="*/ 1406369 h 2449001"/>
              <a:gd name="connsiteX3" fmla="*/ 620573 w 779911"/>
              <a:gd name="connsiteY3" fmla="*/ 1741335 h 2449001"/>
              <a:gd name="connsiteX4" fmla="*/ 604670 w 779911"/>
              <a:gd name="connsiteY4" fmla="*/ 2441050 h 2449001"/>
              <a:gd name="connsiteX5" fmla="*/ 314448 w 779911"/>
              <a:gd name="connsiteY5" fmla="*/ 2445025 h 2449001"/>
              <a:gd name="connsiteX6" fmla="*/ 207105 w 779911"/>
              <a:gd name="connsiteY6" fmla="*/ 1673750 h 2449001"/>
              <a:gd name="connsiteX7" fmla="*/ 203130 w 779911"/>
              <a:gd name="connsiteY7" fmla="*/ 2441050 h 2449001"/>
              <a:gd name="connsiteX8" fmla="*/ 131568 w 779911"/>
              <a:gd name="connsiteY8" fmla="*/ 2449001 h 2449001"/>
              <a:gd name="connsiteX9" fmla="*/ 371 w 779911"/>
              <a:gd name="connsiteY9" fmla="*/ 1701579 h 2449001"/>
              <a:gd name="connsiteX10" fmla="*/ 95884 w 779911"/>
              <a:gd name="connsiteY10" fmla="*/ 1597201 h 2449001"/>
              <a:gd name="connsiteX11" fmla="*/ 84413 w 779911"/>
              <a:gd name="connsiteY11" fmla="*/ 1389262 h 2449001"/>
              <a:gd name="connsiteX12" fmla="*/ 334326 w 779911"/>
              <a:gd name="connsiteY12" fmla="*/ 1375575 h 2449001"/>
              <a:gd name="connsiteX13" fmla="*/ 425766 w 779911"/>
              <a:gd name="connsiteY13" fmla="*/ 1331843 h 2449001"/>
              <a:gd name="connsiteX14" fmla="*/ 238909 w 779911"/>
              <a:gd name="connsiteY14" fmla="*/ 0 h 2449001"/>
              <a:gd name="connsiteX15" fmla="*/ 552985 w 779911"/>
              <a:gd name="connsiteY15" fmla="*/ 0 h 2449001"/>
              <a:gd name="connsiteX16" fmla="*/ 684183 w 779911"/>
              <a:gd name="connsiteY16" fmla="*/ 962108 h 2449001"/>
              <a:gd name="connsiteX17" fmla="*/ 719963 w 779911"/>
              <a:gd name="connsiteY17" fmla="*/ 1307990 h 2449001"/>
              <a:gd name="connsiteX18" fmla="*/ 409862 w 779911"/>
              <a:gd name="connsiteY18" fmla="*/ 1268233 h 2449001"/>
              <a:gd name="connsiteX19" fmla="*/ 99762 w 779911"/>
              <a:gd name="connsiteY19" fmla="*/ 1288111 h 2449001"/>
              <a:gd name="connsiteX20" fmla="*/ 119640 w 779911"/>
              <a:gd name="connsiteY20" fmla="*/ 1017766 h 2449001"/>
              <a:gd name="connsiteX21" fmla="*/ 238909 w 779911"/>
              <a:gd name="connsiteY21" fmla="*/ 0 h 2449001"/>
              <a:gd name="connsiteX0" fmla="*/ 425696 w 779841"/>
              <a:gd name="connsiteY0" fmla="*/ 1331843 h 2449001"/>
              <a:gd name="connsiteX1" fmla="*/ 537015 w 779841"/>
              <a:gd name="connsiteY1" fmla="*/ 1379551 h 2449001"/>
              <a:gd name="connsiteX2" fmla="*/ 758445 w 779841"/>
              <a:gd name="connsiteY2" fmla="*/ 1406369 h 2449001"/>
              <a:gd name="connsiteX3" fmla="*/ 620503 w 779841"/>
              <a:gd name="connsiteY3" fmla="*/ 1741335 h 2449001"/>
              <a:gd name="connsiteX4" fmla="*/ 604600 w 779841"/>
              <a:gd name="connsiteY4" fmla="*/ 2441050 h 2449001"/>
              <a:gd name="connsiteX5" fmla="*/ 314378 w 779841"/>
              <a:gd name="connsiteY5" fmla="*/ 2445025 h 2449001"/>
              <a:gd name="connsiteX6" fmla="*/ 207035 w 779841"/>
              <a:gd name="connsiteY6" fmla="*/ 1673750 h 2449001"/>
              <a:gd name="connsiteX7" fmla="*/ 203060 w 779841"/>
              <a:gd name="connsiteY7" fmla="*/ 2441050 h 2449001"/>
              <a:gd name="connsiteX8" fmla="*/ 131498 w 779841"/>
              <a:gd name="connsiteY8" fmla="*/ 2449001 h 2449001"/>
              <a:gd name="connsiteX9" fmla="*/ 301 w 779841"/>
              <a:gd name="connsiteY9" fmla="*/ 1701579 h 2449001"/>
              <a:gd name="connsiteX10" fmla="*/ 95814 w 779841"/>
              <a:gd name="connsiteY10" fmla="*/ 1597201 h 2449001"/>
              <a:gd name="connsiteX11" fmla="*/ 84343 w 779841"/>
              <a:gd name="connsiteY11" fmla="*/ 1389262 h 2449001"/>
              <a:gd name="connsiteX12" fmla="*/ 334256 w 779841"/>
              <a:gd name="connsiteY12" fmla="*/ 1375575 h 2449001"/>
              <a:gd name="connsiteX13" fmla="*/ 425696 w 779841"/>
              <a:gd name="connsiteY13" fmla="*/ 1331843 h 2449001"/>
              <a:gd name="connsiteX14" fmla="*/ 238839 w 779841"/>
              <a:gd name="connsiteY14" fmla="*/ 0 h 2449001"/>
              <a:gd name="connsiteX15" fmla="*/ 552915 w 779841"/>
              <a:gd name="connsiteY15" fmla="*/ 0 h 2449001"/>
              <a:gd name="connsiteX16" fmla="*/ 684113 w 779841"/>
              <a:gd name="connsiteY16" fmla="*/ 962108 h 2449001"/>
              <a:gd name="connsiteX17" fmla="*/ 719893 w 779841"/>
              <a:gd name="connsiteY17" fmla="*/ 1307990 h 2449001"/>
              <a:gd name="connsiteX18" fmla="*/ 409792 w 779841"/>
              <a:gd name="connsiteY18" fmla="*/ 1268233 h 2449001"/>
              <a:gd name="connsiteX19" fmla="*/ 99692 w 779841"/>
              <a:gd name="connsiteY19" fmla="*/ 1288111 h 2449001"/>
              <a:gd name="connsiteX20" fmla="*/ 119570 w 779841"/>
              <a:gd name="connsiteY20" fmla="*/ 1017766 h 2449001"/>
              <a:gd name="connsiteX21" fmla="*/ 238839 w 779841"/>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19570 w 794874"/>
              <a:gd name="connsiteY20" fmla="*/ 1017766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1314"/>
              <a:gd name="connsiteY0" fmla="*/ 1331843 h 2449001"/>
              <a:gd name="connsiteX1" fmla="*/ 537015 w 791314"/>
              <a:gd name="connsiteY1" fmla="*/ 1379551 h 2449001"/>
              <a:gd name="connsiteX2" fmla="*/ 758445 w 791314"/>
              <a:gd name="connsiteY2" fmla="*/ 1406369 h 2449001"/>
              <a:gd name="connsiteX3" fmla="*/ 620503 w 791314"/>
              <a:gd name="connsiteY3" fmla="*/ 1741335 h 2449001"/>
              <a:gd name="connsiteX4" fmla="*/ 604600 w 791314"/>
              <a:gd name="connsiteY4" fmla="*/ 2441050 h 2449001"/>
              <a:gd name="connsiteX5" fmla="*/ 314378 w 791314"/>
              <a:gd name="connsiteY5" fmla="*/ 2445025 h 2449001"/>
              <a:gd name="connsiteX6" fmla="*/ 207035 w 791314"/>
              <a:gd name="connsiteY6" fmla="*/ 1673750 h 2449001"/>
              <a:gd name="connsiteX7" fmla="*/ 203060 w 791314"/>
              <a:gd name="connsiteY7" fmla="*/ 2441050 h 2449001"/>
              <a:gd name="connsiteX8" fmla="*/ 131498 w 791314"/>
              <a:gd name="connsiteY8" fmla="*/ 2449001 h 2449001"/>
              <a:gd name="connsiteX9" fmla="*/ 301 w 791314"/>
              <a:gd name="connsiteY9" fmla="*/ 1701579 h 2449001"/>
              <a:gd name="connsiteX10" fmla="*/ 95814 w 791314"/>
              <a:gd name="connsiteY10" fmla="*/ 1597201 h 2449001"/>
              <a:gd name="connsiteX11" fmla="*/ 84343 w 791314"/>
              <a:gd name="connsiteY11" fmla="*/ 1389262 h 2449001"/>
              <a:gd name="connsiteX12" fmla="*/ 334256 w 791314"/>
              <a:gd name="connsiteY12" fmla="*/ 1375575 h 2449001"/>
              <a:gd name="connsiteX13" fmla="*/ 425696 w 791314"/>
              <a:gd name="connsiteY13" fmla="*/ 1331843 h 2449001"/>
              <a:gd name="connsiteX14" fmla="*/ 218310 w 791314"/>
              <a:gd name="connsiteY14" fmla="*/ 0 h 2449001"/>
              <a:gd name="connsiteX15" fmla="*/ 570023 w 791314"/>
              <a:gd name="connsiteY15" fmla="*/ 3422 h 2449001"/>
              <a:gd name="connsiteX16" fmla="*/ 677271 w 791314"/>
              <a:gd name="connsiteY16" fmla="*/ 938156 h 2449001"/>
              <a:gd name="connsiteX17" fmla="*/ 719893 w 791314"/>
              <a:gd name="connsiteY17" fmla="*/ 1307990 h 2449001"/>
              <a:gd name="connsiteX18" fmla="*/ 409792 w 791314"/>
              <a:gd name="connsiteY18" fmla="*/ 1268233 h 2449001"/>
              <a:gd name="connsiteX19" fmla="*/ 99692 w 791314"/>
              <a:gd name="connsiteY19" fmla="*/ 1288111 h 2449001"/>
              <a:gd name="connsiteX20" fmla="*/ 133257 w 791314"/>
              <a:gd name="connsiteY20" fmla="*/ 945913 h 2449001"/>
              <a:gd name="connsiteX21" fmla="*/ 218310 w 791314"/>
              <a:gd name="connsiteY21" fmla="*/ 0 h 2449001"/>
              <a:gd name="connsiteX0" fmla="*/ 425696 w 791740"/>
              <a:gd name="connsiteY0" fmla="*/ 1331843 h 2449001"/>
              <a:gd name="connsiteX1" fmla="*/ 537015 w 791740"/>
              <a:gd name="connsiteY1" fmla="*/ 1379551 h 2449001"/>
              <a:gd name="connsiteX2" fmla="*/ 775553 w 791740"/>
              <a:gd name="connsiteY2" fmla="*/ 1406369 h 2449001"/>
              <a:gd name="connsiteX3" fmla="*/ 620503 w 791740"/>
              <a:gd name="connsiteY3" fmla="*/ 1741335 h 2449001"/>
              <a:gd name="connsiteX4" fmla="*/ 604600 w 791740"/>
              <a:gd name="connsiteY4" fmla="*/ 2441050 h 2449001"/>
              <a:gd name="connsiteX5" fmla="*/ 314378 w 791740"/>
              <a:gd name="connsiteY5" fmla="*/ 2445025 h 2449001"/>
              <a:gd name="connsiteX6" fmla="*/ 207035 w 791740"/>
              <a:gd name="connsiteY6" fmla="*/ 1673750 h 2449001"/>
              <a:gd name="connsiteX7" fmla="*/ 203060 w 791740"/>
              <a:gd name="connsiteY7" fmla="*/ 2441050 h 2449001"/>
              <a:gd name="connsiteX8" fmla="*/ 131498 w 791740"/>
              <a:gd name="connsiteY8" fmla="*/ 2449001 h 2449001"/>
              <a:gd name="connsiteX9" fmla="*/ 301 w 791740"/>
              <a:gd name="connsiteY9" fmla="*/ 1701579 h 2449001"/>
              <a:gd name="connsiteX10" fmla="*/ 95814 w 791740"/>
              <a:gd name="connsiteY10" fmla="*/ 1597201 h 2449001"/>
              <a:gd name="connsiteX11" fmla="*/ 84343 w 791740"/>
              <a:gd name="connsiteY11" fmla="*/ 1389262 h 2449001"/>
              <a:gd name="connsiteX12" fmla="*/ 334256 w 791740"/>
              <a:gd name="connsiteY12" fmla="*/ 1375575 h 2449001"/>
              <a:gd name="connsiteX13" fmla="*/ 425696 w 791740"/>
              <a:gd name="connsiteY13" fmla="*/ 1331843 h 2449001"/>
              <a:gd name="connsiteX14" fmla="*/ 218310 w 791740"/>
              <a:gd name="connsiteY14" fmla="*/ 0 h 2449001"/>
              <a:gd name="connsiteX15" fmla="*/ 570023 w 791740"/>
              <a:gd name="connsiteY15" fmla="*/ 3422 h 2449001"/>
              <a:gd name="connsiteX16" fmla="*/ 677271 w 791740"/>
              <a:gd name="connsiteY16" fmla="*/ 938156 h 2449001"/>
              <a:gd name="connsiteX17" fmla="*/ 719893 w 791740"/>
              <a:gd name="connsiteY17" fmla="*/ 1307990 h 2449001"/>
              <a:gd name="connsiteX18" fmla="*/ 409792 w 791740"/>
              <a:gd name="connsiteY18" fmla="*/ 1268233 h 2449001"/>
              <a:gd name="connsiteX19" fmla="*/ 99692 w 791740"/>
              <a:gd name="connsiteY19" fmla="*/ 1288111 h 2449001"/>
              <a:gd name="connsiteX20" fmla="*/ 133257 w 791740"/>
              <a:gd name="connsiteY20" fmla="*/ 945913 h 2449001"/>
              <a:gd name="connsiteX21" fmla="*/ 218310 w 791740"/>
              <a:gd name="connsiteY21" fmla="*/ 0 h 2449001"/>
              <a:gd name="connsiteX0" fmla="*/ 425696 w 798638"/>
              <a:gd name="connsiteY0" fmla="*/ 1331843 h 2449001"/>
              <a:gd name="connsiteX1" fmla="*/ 537015 w 798638"/>
              <a:gd name="connsiteY1" fmla="*/ 1379551 h 2449001"/>
              <a:gd name="connsiteX2" fmla="*/ 775553 w 798638"/>
              <a:gd name="connsiteY2" fmla="*/ 1406369 h 2449001"/>
              <a:gd name="connsiteX3" fmla="*/ 620503 w 798638"/>
              <a:gd name="connsiteY3" fmla="*/ 1741335 h 2449001"/>
              <a:gd name="connsiteX4" fmla="*/ 604600 w 798638"/>
              <a:gd name="connsiteY4" fmla="*/ 2441050 h 2449001"/>
              <a:gd name="connsiteX5" fmla="*/ 314378 w 798638"/>
              <a:gd name="connsiteY5" fmla="*/ 2445025 h 2449001"/>
              <a:gd name="connsiteX6" fmla="*/ 207035 w 798638"/>
              <a:gd name="connsiteY6" fmla="*/ 1673750 h 2449001"/>
              <a:gd name="connsiteX7" fmla="*/ 203060 w 798638"/>
              <a:gd name="connsiteY7" fmla="*/ 2441050 h 2449001"/>
              <a:gd name="connsiteX8" fmla="*/ 131498 w 798638"/>
              <a:gd name="connsiteY8" fmla="*/ 2449001 h 2449001"/>
              <a:gd name="connsiteX9" fmla="*/ 301 w 798638"/>
              <a:gd name="connsiteY9" fmla="*/ 1701579 h 2449001"/>
              <a:gd name="connsiteX10" fmla="*/ 95814 w 798638"/>
              <a:gd name="connsiteY10" fmla="*/ 1597201 h 2449001"/>
              <a:gd name="connsiteX11" fmla="*/ 84343 w 798638"/>
              <a:gd name="connsiteY11" fmla="*/ 1389262 h 2449001"/>
              <a:gd name="connsiteX12" fmla="*/ 334256 w 798638"/>
              <a:gd name="connsiteY12" fmla="*/ 1375575 h 2449001"/>
              <a:gd name="connsiteX13" fmla="*/ 425696 w 798638"/>
              <a:gd name="connsiteY13" fmla="*/ 1331843 h 2449001"/>
              <a:gd name="connsiteX14" fmla="*/ 218310 w 798638"/>
              <a:gd name="connsiteY14" fmla="*/ 0 h 2449001"/>
              <a:gd name="connsiteX15" fmla="*/ 570023 w 798638"/>
              <a:gd name="connsiteY15" fmla="*/ 3422 h 2449001"/>
              <a:gd name="connsiteX16" fmla="*/ 677271 w 798638"/>
              <a:gd name="connsiteY16" fmla="*/ 938156 h 2449001"/>
              <a:gd name="connsiteX17" fmla="*/ 719893 w 798638"/>
              <a:gd name="connsiteY17" fmla="*/ 1307990 h 2449001"/>
              <a:gd name="connsiteX18" fmla="*/ 409792 w 798638"/>
              <a:gd name="connsiteY18" fmla="*/ 1268233 h 2449001"/>
              <a:gd name="connsiteX19" fmla="*/ 99692 w 798638"/>
              <a:gd name="connsiteY19" fmla="*/ 1288111 h 2449001"/>
              <a:gd name="connsiteX20" fmla="*/ 133257 w 798638"/>
              <a:gd name="connsiteY20" fmla="*/ 945913 h 2449001"/>
              <a:gd name="connsiteX21" fmla="*/ 218310 w 798638"/>
              <a:gd name="connsiteY21" fmla="*/ 0 h 2449001"/>
              <a:gd name="connsiteX0" fmla="*/ 425696 w 798137"/>
              <a:gd name="connsiteY0" fmla="*/ 1331843 h 2449001"/>
              <a:gd name="connsiteX1" fmla="*/ 537015 w 798137"/>
              <a:gd name="connsiteY1" fmla="*/ 1379551 h 2449001"/>
              <a:gd name="connsiteX2" fmla="*/ 775553 w 798137"/>
              <a:gd name="connsiteY2" fmla="*/ 1406369 h 2449001"/>
              <a:gd name="connsiteX3" fmla="*/ 613659 w 798137"/>
              <a:gd name="connsiteY3" fmla="*/ 1785816 h 2449001"/>
              <a:gd name="connsiteX4" fmla="*/ 604600 w 798137"/>
              <a:gd name="connsiteY4" fmla="*/ 2441050 h 2449001"/>
              <a:gd name="connsiteX5" fmla="*/ 314378 w 798137"/>
              <a:gd name="connsiteY5" fmla="*/ 2445025 h 2449001"/>
              <a:gd name="connsiteX6" fmla="*/ 207035 w 798137"/>
              <a:gd name="connsiteY6" fmla="*/ 1673750 h 2449001"/>
              <a:gd name="connsiteX7" fmla="*/ 203060 w 798137"/>
              <a:gd name="connsiteY7" fmla="*/ 2441050 h 2449001"/>
              <a:gd name="connsiteX8" fmla="*/ 131498 w 798137"/>
              <a:gd name="connsiteY8" fmla="*/ 2449001 h 2449001"/>
              <a:gd name="connsiteX9" fmla="*/ 301 w 798137"/>
              <a:gd name="connsiteY9" fmla="*/ 1701579 h 2449001"/>
              <a:gd name="connsiteX10" fmla="*/ 95814 w 798137"/>
              <a:gd name="connsiteY10" fmla="*/ 1597201 h 2449001"/>
              <a:gd name="connsiteX11" fmla="*/ 84343 w 798137"/>
              <a:gd name="connsiteY11" fmla="*/ 1389262 h 2449001"/>
              <a:gd name="connsiteX12" fmla="*/ 334256 w 798137"/>
              <a:gd name="connsiteY12" fmla="*/ 1375575 h 2449001"/>
              <a:gd name="connsiteX13" fmla="*/ 425696 w 798137"/>
              <a:gd name="connsiteY13" fmla="*/ 1331843 h 2449001"/>
              <a:gd name="connsiteX14" fmla="*/ 218310 w 798137"/>
              <a:gd name="connsiteY14" fmla="*/ 0 h 2449001"/>
              <a:gd name="connsiteX15" fmla="*/ 570023 w 798137"/>
              <a:gd name="connsiteY15" fmla="*/ 3422 h 2449001"/>
              <a:gd name="connsiteX16" fmla="*/ 677271 w 798137"/>
              <a:gd name="connsiteY16" fmla="*/ 938156 h 2449001"/>
              <a:gd name="connsiteX17" fmla="*/ 719893 w 798137"/>
              <a:gd name="connsiteY17" fmla="*/ 1307990 h 2449001"/>
              <a:gd name="connsiteX18" fmla="*/ 409792 w 798137"/>
              <a:gd name="connsiteY18" fmla="*/ 1268233 h 2449001"/>
              <a:gd name="connsiteX19" fmla="*/ 99692 w 798137"/>
              <a:gd name="connsiteY19" fmla="*/ 1288111 h 2449001"/>
              <a:gd name="connsiteX20" fmla="*/ 133257 w 798137"/>
              <a:gd name="connsiteY20" fmla="*/ 945913 h 2449001"/>
              <a:gd name="connsiteX21" fmla="*/ 218310 w 798137"/>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07035 w 797686"/>
              <a:gd name="connsiteY6" fmla="*/ 1673750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24143 w 797686"/>
              <a:gd name="connsiteY6" fmla="*/ 1721654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05179 w 777169"/>
              <a:gd name="connsiteY0" fmla="*/ 1331843 h 2449001"/>
              <a:gd name="connsiteX1" fmla="*/ 516498 w 777169"/>
              <a:gd name="connsiteY1" fmla="*/ 1379551 h 2449001"/>
              <a:gd name="connsiteX2" fmla="*/ 755036 w 777169"/>
              <a:gd name="connsiteY2" fmla="*/ 1406369 h 2449001"/>
              <a:gd name="connsiteX3" fmla="*/ 593142 w 777169"/>
              <a:gd name="connsiteY3" fmla="*/ 1785816 h 2449001"/>
              <a:gd name="connsiteX4" fmla="*/ 584083 w 777169"/>
              <a:gd name="connsiteY4" fmla="*/ 2441050 h 2449001"/>
              <a:gd name="connsiteX5" fmla="*/ 293861 w 777169"/>
              <a:gd name="connsiteY5" fmla="*/ 2445025 h 2449001"/>
              <a:gd name="connsiteX6" fmla="*/ 203626 w 777169"/>
              <a:gd name="connsiteY6" fmla="*/ 1721654 h 2449001"/>
              <a:gd name="connsiteX7" fmla="*/ 182543 w 777169"/>
              <a:gd name="connsiteY7" fmla="*/ 2441050 h 2449001"/>
              <a:gd name="connsiteX8" fmla="*/ 110981 w 777169"/>
              <a:gd name="connsiteY8" fmla="*/ 2449001 h 2449001"/>
              <a:gd name="connsiteX9" fmla="*/ 313 w 777169"/>
              <a:gd name="connsiteY9" fmla="*/ 1749481 h 2449001"/>
              <a:gd name="connsiteX10" fmla="*/ 92405 w 777169"/>
              <a:gd name="connsiteY10" fmla="*/ 1641682 h 2449001"/>
              <a:gd name="connsiteX11" fmla="*/ 63826 w 777169"/>
              <a:gd name="connsiteY11" fmla="*/ 1389262 h 2449001"/>
              <a:gd name="connsiteX12" fmla="*/ 313739 w 777169"/>
              <a:gd name="connsiteY12" fmla="*/ 1375575 h 2449001"/>
              <a:gd name="connsiteX13" fmla="*/ 405179 w 777169"/>
              <a:gd name="connsiteY13" fmla="*/ 1331843 h 2449001"/>
              <a:gd name="connsiteX14" fmla="*/ 197793 w 777169"/>
              <a:gd name="connsiteY14" fmla="*/ 0 h 2449001"/>
              <a:gd name="connsiteX15" fmla="*/ 549506 w 777169"/>
              <a:gd name="connsiteY15" fmla="*/ 3422 h 2449001"/>
              <a:gd name="connsiteX16" fmla="*/ 656754 w 777169"/>
              <a:gd name="connsiteY16" fmla="*/ 938156 h 2449001"/>
              <a:gd name="connsiteX17" fmla="*/ 699376 w 777169"/>
              <a:gd name="connsiteY17" fmla="*/ 1307990 h 2449001"/>
              <a:gd name="connsiteX18" fmla="*/ 389275 w 777169"/>
              <a:gd name="connsiteY18" fmla="*/ 1268233 h 2449001"/>
              <a:gd name="connsiteX19" fmla="*/ 79175 w 777169"/>
              <a:gd name="connsiteY19" fmla="*/ 1288111 h 2449001"/>
              <a:gd name="connsiteX20" fmla="*/ 112740 w 777169"/>
              <a:gd name="connsiteY20" fmla="*/ 945913 h 2449001"/>
              <a:gd name="connsiteX21" fmla="*/ 197793 w 777169"/>
              <a:gd name="connsiteY21" fmla="*/ 0 h 2449001"/>
              <a:gd name="connsiteX0" fmla="*/ 413332 w 785322"/>
              <a:gd name="connsiteY0" fmla="*/ 1331843 h 2449001"/>
              <a:gd name="connsiteX1" fmla="*/ 524651 w 785322"/>
              <a:gd name="connsiteY1" fmla="*/ 1379551 h 2449001"/>
              <a:gd name="connsiteX2" fmla="*/ 763189 w 785322"/>
              <a:gd name="connsiteY2" fmla="*/ 1406369 h 2449001"/>
              <a:gd name="connsiteX3" fmla="*/ 601295 w 785322"/>
              <a:gd name="connsiteY3" fmla="*/ 1785816 h 2449001"/>
              <a:gd name="connsiteX4" fmla="*/ 592236 w 785322"/>
              <a:gd name="connsiteY4" fmla="*/ 2441050 h 2449001"/>
              <a:gd name="connsiteX5" fmla="*/ 302014 w 785322"/>
              <a:gd name="connsiteY5" fmla="*/ 2445025 h 2449001"/>
              <a:gd name="connsiteX6" fmla="*/ 211779 w 785322"/>
              <a:gd name="connsiteY6" fmla="*/ 1721654 h 2449001"/>
              <a:gd name="connsiteX7" fmla="*/ 190696 w 785322"/>
              <a:gd name="connsiteY7" fmla="*/ 2441050 h 2449001"/>
              <a:gd name="connsiteX8" fmla="*/ 119134 w 785322"/>
              <a:gd name="connsiteY8" fmla="*/ 2449001 h 2449001"/>
              <a:gd name="connsiteX9" fmla="*/ 8466 w 785322"/>
              <a:gd name="connsiteY9" fmla="*/ 1749481 h 2449001"/>
              <a:gd name="connsiteX10" fmla="*/ 100558 w 785322"/>
              <a:gd name="connsiteY10" fmla="*/ 1641682 h 2449001"/>
              <a:gd name="connsiteX11" fmla="*/ 71979 w 785322"/>
              <a:gd name="connsiteY11" fmla="*/ 1389262 h 2449001"/>
              <a:gd name="connsiteX12" fmla="*/ 321892 w 785322"/>
              <a:gd name="connsiteY12" fmla="*/ 1375575 h 2449001"/>
              <a:gd name="connsiteX13" fmla="*/ 413332 w 785322"/>
              <a:gd name="connsiteY13" fmla="*/ 1331843 h 2449001"/>
              <a:gd name="connsiteX14" fmla="*/ 205946 w 785322"/>
              <a:gd name="connsiteY14" fmla="*/ 0 h 2449001"/>
              <a:gd name="connsiteX15" fmla="*/ 557659 w 785322"/>
              <a:gd name="connsiteY15" fmla="*/ 3422 h 2449001"/>
              <a:gd name="connsiteX16" fmla="*/ 664907 w 785322"/>
              <a:gd name="connsiteY16" fmla="*/ 938156 h 2449001"/>
              <a:gd name="connsiteX17" fmla="*/ 707529 w 785322"/>
              <a:gd name="connsiteY17" fmla="*/ 1307990 h 2449001"/>
              <a:gd name="connsiteX18" fmla="*/ 397428 w 785322"/>
              <a:gd name="connsiteY18" fmla="*/ 1268233 h 2449001"/>
              <a:gd name="connsiteX19" fmla="*/ 87328 w 785322"/>
              <a:gd name="connsiteY19" fmla="*/ 1288111 h 2449001"/>
              <a:gd name="connsiteX20" fmla="*/ 120893 w 785322"/>
              <a:gd name="connsiteY20" fmla="*/ 945913 h 2449001"/>
              <a:gd name="connsiteX21" fmla="*/ 205946 w 785322"/>
              <a:gd name="connsiteY21" fmla="*/ 0 h 244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5322" h="2449001">
                <a:moveTo>
                  <a:pt x="413332" y="1331843"/>
                </a:moveTo>
                <a:cubicBezTo>
                  <a:pt x="470316" y="1339795"/>
                  <a:pt x="487545" y="1363648"/>
                  <a:pt x="524651" y="1379551"/>
                </a:cubicBezTo>
                <a:cubicBezTo>
                  <a:pt x="598461" y="1388490"/>
                  <a:pt x="730438" y="1342684"/>
                  <a:pt x="763189" y="1406369"/>
                </a:cubicBezTo>
                <a:cubicBezTo>
                  <a:pt x="860365" y="1644887"/>
                  <a:pt x="606378" y="1660931"/>
                  <a:pt x="601295" y="1785816"/>
                </a:cubicBezTo>
                <a:cubicBezTo>
                  <a:pt x="592018" y="1995200"/>
                  <a:pt x="585610" y="2024932"/>
                  <a:pt x="592236" y="2441050"/>
                </a:cubicBezTo>
                <a:lnTo>
                  <a:pt x="302014" y="2445025"/>
                </a:lnTo>
                <a:cubicBezTo>
                  <a:pt x="266233" y="2198535"/>
                  <a:pt x="340856" y="1660357"/>
                  <a:pt x="211779" y="1721654"/>
                </a:cubicBezTo>
                <a:cubicBezTo>
                  <a:pt x="170697" y="1762736"/>
                  <a:pt x="192021" y="2185283"/>
                  <a:pt x="190696" y="2441050"/>
                </a:cubicBezTo>
                <a:cubicBezTo>
                  <a:pt x="146301" y="2445688"/>
                  <a:pt x="179432" y="2445688"/>
                  <a:pt x="119134" y="2449001"/>
                </a:cubicBezTo>
                <a:cubicBezTo>
                  <a:pt x="103231" y="1623390"/>
                  <a:pt x="60150" y="1875377"/>
                  <a:pt x="8466" y="1749481"/>
                </a:cubicBezTo>
                <a:cubicBezTo>
                  <a:pt x="-31697" y="1604092"/>
                  <a:pt x="83130" y="1642413"/>
                  <a:pt x="100558" y="1641682"/>
                </a:cubicBezTo>
                <a:cubicBezTo>
                  <a:pt x="5622" y="1561516"/>
                  <a:pt x="-3874" y="1450657"/>
                  <a:pt x="71979" y="1389262"/>
                </a:cubicBezTo>
                <a:cubicBezTo>
                  <a:pt x="119567" y="1358010"/>
                  <a:pt x="239728" y="1375575"/>
                  <a:pt x="321892" y="1375575"/>
                </a:cubicBezTo>
                <a:cubicBezTo>
                  <a:pt x="347071" y="1360998"/>
                  <a:pt x="364299" y="1334493"/>
                  <a:pt x="413332" y="1331843"/>
                </a:cubicBezTo>
                <a:close/>
                <a:moveTo>
                  <a:pt x="205946" y="0"/>
                </a:moveTo>
                <a:lnTo>
                  <a:pt x="557659" y="3422"/>
                </a:lnTo>
                <a:cubicBezTo>
                  <a:pt x="580863" y="327547"/>
                  <a:pt x="489978" y="820211"/>
                  <a:pt x="664907" y="938156"/>
                </a:cubicBezTo>
                <a:cubicBezTo>
                  <a:pt x="834535" y="1061401"/>
                  <a:pt x="785141" y="1256861"/>
                  <a:pt x="707529" y="1307990"/>
                </a:cubicBezTo>
                <a:cubicBezTo>
                  <a:pt x="596211" y="1362324"/>
                  <a:pt x="496819" y="1313291"/>
                  <a:pt x="397428" y="1268233"/>
                </a:cubicBezTo>
                <a:cubicBezTo>
                  <a:pt x="324542" y="1317265"/>
                  <a:pt x="192020" y="1358347"/>
                  <a:pt x="87328" y="1288111"/>
                </a:cubicBezTo>
                <a:cubicBezTo>
                  <a:pt x="-33267" y="1184744"/>
                  <a:pt x="58608" y="985670"/>
                  <a:pt x="120893" y="945913"/>
                </a:cubicBezTo>
                <a:cubicBezTo>
                  <a:pt x="259584" y="846619"/>
                  <a:pt x="211126" y="365206"/>
                  <a:pt x="205946"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26" name="Freeform 108">
            <a:extLst>
              <a:ext uri="{FF2B5EF4-FFF2-40B4-BE49-F238E27FC236}">
                <a16:creationId xmlns:a16="http://schemas.microsoft.com/office/drawing/2014/main" id="{D2780C3A-ED1B-400F-A989-6B84BC6A7B96}"/>
              </a:ext>
            </a:extLst>
          </p:cNvPr>
          <p:cNvSpPr/>
          <p:nvPr/>
        </p:nvSpPr>
        <p:spPr>
          <a:xfrm>
            <a:off x="6556403" y="2375878"/>
            <a:ext cx="454673" cy="502416"/>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27" name="Oval 8">
            <a:extLst>
              <a:ext uri="{FF2B5EF4-FFF2-40B4-BE49-F238E27FC236}">
                <a16:creationId xmlns:a16="http://schemas.microsoft.com/office/drawing/2014/main" id="{8182DC98-C546-4749-81CB-B4967D635C85}"/>
              </a:ext>
            </a:extLst>
          </p:cNvPr>
          <p:cNvSpPr/>
          <p:nvPr/>
        </p:nvSpPr>
        <p:spPr>
          <a:xfrm>
            <a:off x="7315020" y="2387060"/>
            <a:ext cx="477591" cy="480053"/>
          </a:xfrm>
          <a:custGeom>
            <a:avLst/>
            <a:gdLst/>
            <a:ahLst/>
            <a:cxnLst/>
            <a:rect l="l" t="t" r="r" b="b"/>
            <a:pathLst>
              <a:path w="3068057" h="3083879">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grpSp>
        <p:nvGrpSpPr>
          <p:cNvPr id="28" name="Group 110">
            <a:extLst>
              <a:ext uri="{FF2B5EF4-FFF2-40B4-BE49-F238E27FC236}">
                <a16:creationId xmlns:a16="http://schemas.microsoft.com/office/drawing/2014/main" id="{28287599-4725-4713-A734-D2CAC62A5AA7}"/>
              </a:ext>
            </a:extLst>
          </p:cNvPr>
          <p:cNvGrpSpPr/>
          <p:nvPr/>
        </p:nvGrpSpPr>
        <p:grpSpPr>
          <a:xfrm>
            <a:off x="5797203" y="2375878"/>
            <a:ext cx="454673" cy="502416"/>
            <a:chOff x="4835382" y="73243"/>
            <a:chExt cx="2920830" cy="3227535"/>
          </a:xfrm>
          <a:solidFill>
            <a:srgbClr val="002060"/>
          </a:solidFill>
        </p:grpSpPr>
        <p:sp>
          <p:nvSpPr>
            <p:cNvPr id="29" name="Freeform 111">
              <a:extLst>
                <a:ext uri="{FF2B5EF4-FFF2-40B4-BE49-F238E27FC236}">
                  <a16:creationId xmlns:a16="http://schemas.microsoft.com/office/drawing/2014/main" id="{13CFF9E9-2CA4-454A-851E-420A68DCC8D7}"/>
                </a:ext>
              </a:extLst>
            </p:cNvPr>
            <p:cNvSpPr/>
            <p:nvPr/>
          </p:nvSpPr>
          <p:spPr>
            <a:xfrm>
              <a:off x="4835382" y="73243"/>
              <a:ext cx="2920830" cy="3227535"/>
            </a:xfrm>
            <a:custGeom>
              <a:avLst/>
              <a:gdLst>
                <a:gd name="connsiteX0" fmla="*/ 3030279 w 4784651"/>
                <a:gd name="connsiteY0" fmla="*/ 0 h 5890437"/>
                <a:gd name="connsiteX1" fmla="*/ 765544 w 4784651"/>
                <a:gd name="connsiteY1" fmla="*/ 1935126 h 5890437"/>
                <a:gd name="connsiteX2" fmla="*/ 0 w 4784651"/>
                <a:gd name="connsiteY2" fmla="*/ 3051544 h 5890437"/>
                <a:gd name="connsiteX3" fmla="*/ 510363 w 4784651"/>
                <a:gd name="connsiteY3" fmla="*/ 3327991 h 5890437"/>
                <a:gd name="connsiteX4" fmla="*/ 297711 w 4784651"/>
                <a:gd name="connsiteY4" fmla="*/ 3657600 h 5890437"/>
                <a:gd name="connsiteX5" fmla="*/ 489097 w 4784651"/>
                <a:gd name="connsiteY5" fmla="*/ 3870251 h 5890437"/>
                <a:gd name="connsiteX6" fmla="*/ 372139 w 4784651"/>
                <a:gd name="connsiteY6" fmla="*/ 4061637 h 5890437"/>
                <a:gd name="connsiteX7" fmla="*/ 563525 w 4784651"/>
                <a:gd name="connsiteY7" fmla="*/ 4316819 h 5890437"/>
                <a:gd name="connsiteX8" fmla="*/ 499730 w 4784651"/>
                <a:gd name="connsiteY8" fmla="*/ 4976037 h 5890437"/>
                <a:gd name="connsiteX9" fmla="*/ 1754372 w 4784651"/>
                <a:gd name="connsiteY9" fmla="*/ 5199321 h 5890437"/>
                <a:gd name="connsiteX10" fmla="*/ 1945758 w 4784651"/>
                <a:gd name="connsiteY10" fmla="*/ 5890437 h 5890437"/>
                <a:gd name="connsiteX11" fmla="*/ 4784651 w 4784651"/>
                <a:gd name="connsiteY11" fmla="*/ 5858540 h 5890437"/>
                <a:gd name="connsiteX12" fmla="*/ 4561367 w 4784651"/>
                <a:gd name="connsiteY12" fmla="*/ 4189228 h 5890437"/>
                <a:gd name="connsiteX13" fmla="*/ 3030279 w 4784651"/>
                <a:gd name="connsiteY13" fmla="*/ 0 h 5890437"/>
                <a:gd name="connsiteX0" fmla="*/ 3030279 w 4784651"/>
                <a:gd name="connsiteY0" fmla="*/ 114 h 5890551"/>
                <a:gd name="connsiteX1" fmla="*/ 765544 w 4784651"/>
                <a:gd name="connsiteY1" fmla="*/ 1935240 h 5890551"/>
                <a:gd name="connsiteX2" fmla="*/ 0 w 4784651"/>
                <a:gd name="connsiteY2" fmla="*/ 3051658 h 5890551"/>
                <a:gd name="connsiteX3" fmla="*/ 510363 w 4784651"/>
                <a:gd name="connsiteY3" fmla="*/ 3328105 h 5890551"/>
                <a:gd name="connsiteX4" fmla="*/ 297711 w 4784651"/>
                <a:gd name="connsiteY4" fmla="*/ 3657714 h 5890551"/>
                <a:gd name="connsiteX5" fmla="*/ 489097 w 4784651"/>
                <a:gd name="connsiteY5" fmla="*/ 3870365 h 5890551"/>
                <a:gd name="connsiteX6" fmla="*/ 372139 w 4784651"/>
                <a:gd name="connsiteY6" fmla="*/ 4061751 h 5890551"/>
                <a:gd name="connsiteX7" fmla="*/ 563525 w 4784651"/>
                <a:gd name="connsiteY7" fmla="*/ 4316933 h 5890551"/>
                <a:gd name="connsiteX8" fmla="*/ 499730 w 4784651"/>
                <a:gd name="connsiteY8" fmla="*/ 4976151 h 5890551"/>
                <a:gd name="connsiteX9" fmla="*/ 1754372 w 4784651"/>
                <a:gd name="connsiteY9" fmla="*/ 5199435 h 5890551"/>
                <a:gd name="connsiteX10" fmla="*/ 1945758 w 4784651"/>
                <a:gd name="connsiteY10" fmla="*/ 5890551 h 5890551"/>
                <a:gd name="connsiteX11" fmla="*/ 4784651 w 4784651"/>
                <a:gd name="connsiteY11" fmla="*/ 5858654 h 5890551"/>
                <a:gd name="connsiteX12" fmla="*/ 4561367 w 4784651"/>
                <a:gd name="connsiteY12" fmla="*/ 4189342 h 5890551"/>
                <a:gd name="connsiteX13" fmla="*/ 3030279 w 4784651"/>
                <a:gd name="connsiteY13" fmla="*/ 114 h 5890551"/>
                <a:gd name="connsiteX0" fmla="*/ 3030279 w 4784651"/>
                <a:gd name="connsiteY0" fmla="*/ 398 h 5890835"/>
                <a:gd name="connsiteX1" fmla="*/ 765544 w 4784651"/>
                <a:gd name="connsiteY1" fmla="*/ 1935524 h 5890835"/>
                <a:gd name="connsiteX2" fmla="*/ 0 w 4784651"/>
                <a:gd name="connsiteY2" fmla="*/ 3051942 h 5890835"/>
                <a:gd name="connsiteX3" fmla="*/ 510363 w 4784651"/>
                <a:gd name="connsiteY3" fmla="*/ 3328389 h 5890835"/>
                <a:gd name="connsiteX4" fmla="*/ 297711 w 4784651"/>
                <a:gd name="connsiteY4" fmla="*/ 3657998 h 5890835"/>
                <a:gd name="connsiteX5" fmla="*/ 489097 w 4784651"/>
                <a:gd name="connsiteY5" fmla="*/ 3870649 h 5890835"/>
                <a:gd name="connsiteX6" fmla="*/ 372139 w 4784651"/>
                <a:gd name="connsiteY6" fmla="*/ 4062035 h 5890835"/>
                <a:gd name="connsiteX7" fmla="*/ 563525 w 4784651"/>
                <a:gd name="connsiteY7" fmla="*/ 4317217 h 5890835"/>
                <a:gd name="connsiteX8" fmla="*/ 499730 w 4784651"/>
                <a:gd name="connsiteY8" fmla="*/ 4976435 h 5890835"/>
                <a:gd name="connsiteX9" fmla="*/ 1754372 w 4784651"/>
                <a:gd name="connsiteY9" fmla="*/ 5199719 h 5890835"/>
                <a:gd name="connsiteX10" fmla="*/ 1945758 w 4784651"/>
                <a:gd name="connsiteY10" fmla="*/ 5890835 h 5890835"/>
                <a:gd name="connsiteX11" fmla="*/ 4784651 w 4784651"/>
                <a:gd name="connsiteY11" fmla="*/ 5858938 h 5890835"/>
                <a:gd name="connsiteX12" fmla="*/ 4561367 w 4784651"/>
                <a:gd name="connsiteY12" fmla="*/ 4189626 h 5890835"/>
                <a:gd name="connsiteX13" fmla="*/ 3030279 w 4784651"/>
                <a:gd name="connsiteY13" fmla="*/ 398 h 5890835"/>
                <a:gd name="connsiteX0" fmla="*/ 3030279 w 5042277"/>
                <a:gd name="connsiteY0" fmla="*/ 663 h 5891100"/>
                <a:gd name="connsiteX1" fmla="*/ 765544 w 5042277"/>
                <a:gd name="connsiteY1" fmla="*/ 1935789 h 5891100"/>
                <a:gd name="connsiteX2" fmla="*/ 0 w 5042277"/>
                <a:gd name="connsiteY2" fmla="*/ 3052207 h 5891100"/>
                <a:gd name="connsiteX3" fmla="*/ 510363 w 5042277"/>
                <a:gd name="connsiteY3" fmla="*/ 3328654 h 5891100"/>
                <a:gd name="connsiteX4" fmla="*/ 297711 w 5042277"/>
                <a:gd name="connsiteY4" fmla="*/ 3658263 h 5891100"/>
                <a:gd name="connsiteX5" fmla="*/ 489097 w 5042277"/>
                <a:gd name="connsiteY5" fmla="*/ 3870914 h 5891100"/>
                <a:gd name="connsiteX6" fmla="*/ 372139 w 5042277"/>
                <a:gd name="connsiteY6" fmla="*/ 4062300 h 5891100"/>
                <a:gd name="connsiteX7" fmla="*/ 563525 w 5042277"/>
                <a:gd name="connsiteY7" fmla="*/ 4317482 h 5891100"/>
                <a:gd name="connsiteX8" fmla="*/ 499730 w 5042277"/>
                <a:gd name="connsiteY8" fmla="*/ 4976700 h 5891100"/>
                <a:gd name="connsiteX9" fmla="*/ 1754372 w 5042277"/>
                <a:gd name="connsiteY9" fmla="*/ 5199984 h 5891100"/>
                <a:gd name="connsiteX10" fmla="*/ 1945758 w 5042277"/>
                <a:gd name="connsiteY10" fmla="*/ 5891100 h 5891100"/>
                <a:gd name="connsiteX11" fmla="*/ 4784651 w 5042277"/>
                <a:gd name="connsiteY11" fmla="*/ 5859203 h 5891100"/>
                <a:gd name="connsiteX12" fmla="*/ 4561367 w 5042277"/>
                <a:gd name="connsiteY12" fmla="*/ 4189891 h 5891100"/>
                <a:gd name="connsiteX13" fmla="*/ 3030279 w 5042277"/>
                <a:gd name="connsiteY13" fmla="*/ 663 h 5891100"/>
                <a:gd name="connsiteX0" fmla="*/ 3030279 w 5316637"/>
                <a:gd name="connsiteY0" fmla="*/ 1079 h 5891516"/>
                <a:gd name="connsiteX1" fmla="*/ 765544 w 5316637"/>
                <a:gd name="connsiteY1" fmla="*/ 1936205 h 5891516"/>
                <a:gd name="connsiteX2" fmla="*/ 0 w 5316637"/>
                <a:gd name="connsiteY2" fmla="*/ 3052623 h 5891516"/>
                <a:gd name="connsiteX3" fmla="*/ 510363 w 5316637"/>
                <a:gd name="connsiteY3" fmla="*/ 3329070 h 5891516"/>
                <a:gd name="connsiteX4" fmla="*/ 297711 w 5316637"/>
                <a:gd name="connsiteY4" fmla="*/ 3658679 h 5891516"/>
                <a:gd name="connsiteX5" fmla="*/ 489097 w 5316637"/>
                <a:gd name="connsiteY5" fmla="*/ 3871330 h 5891516"/>
                <a:gd name="connsiteX6" fmla="*/ 372139 w 5316637"/>
                <a:gd name="connsiteY6" fmla="*/ 4062716 h 5891516"/>
                <a:gd name="connsiteX7" fmla="*/ 563525 w 5316637"/>
                <a:gd name="connsiteY7" fmla="*/ 4317898 h 5891516"/>
                <a:gd name="connsiteX8" fmla="*/ 499730 w 5316637"/>
                <a:gd name="connsiteY8" fmla="*/ 4977116 h 5891516"/>
                <a:gd name="connsiteX9" fmla="*/ 1754372 w 5316637"/>
                <a:gd name="connsiteY9" fmla="*/ 5200400 h 5891516"/>
                <a:gd name="connsiteX10" fmla="*/ 1945758 w 5316637"/>
                <a:gd name="connsiteY10" fmla="*/ 5891516 h 5891516"/>
                <a:gd name="connsiteX11" fmla="*/ 4784651 w 5316637"/>
                <a:gd name="connsiteY11" fmla="*/ 5859619 h 5891516"/>
                <a:gd name="connsiteX12" fmla="*/ 4890977 w 5316637"/>
                <a:gd name="connsiteY12" fmla="*/ 3520456 h 5891516"/>
                <a:gd name="connsiteX13" fmla="*/ 3030279 w 5316637"/>
                <a:gd name="connsiteY13" fmla="*/ 1079 h 5891516"/>
                <a:gd name="connsiteX0" fmla="*/ 3030279 w 5338934"/>
                <a:gd name="connsiteY0" fmla="*/ 561 h 5890998"/>
                <a:gd name="connsiteX1" fmla="*/ 765544 w 5338934"/>
                <a:gd name="connsiteY1" fmla="*/ 1935687 h 5890998"/>
                <a:gd name="connsiteX2" fmla="*/ 0 w 5338934"/>
                <a:gd name="connsiteY2" fmla="*/ 3052105 h 5890998"/>
                <a:gd name="connsiteX3" fmla="*/ 510363 w 5338934"/>
                <a:gd name="connsiteY3" fmla="*/ 3328552 h 5890998"/>
                <a:gd name="connsiteX4" fmla="*/ 297711 w 5338934"/>
                <a:gd name="connsiteY4" fmla="*/ 3658161 h 5890998"/>
                <a:gd name="connsiteX5" fmla="*/ 489097 w 5338934"/>
                <a:gd name="connsiteY5" fmla="*/ 3870812 h 5890998"/>
                <a:gd name="connsiteX6" fmla="*/ 372139 w 5338934"/>
                <a:gd name="connsiteY6" fmla="*/ 4062198 h 5890998"/>
                <a:gd name="connsiteX7" fmla="*/ 563525 w 5338934"/>
                <a:gd name="connsiteY7" fmla="*/ 4317380 h 5890998"/>
                <a:gd name="connsiteX8" fmla="*/ 499730 w 5338934"/>
                <a:gd name="connsiteY8" fmla="*/ 4976598 h 5890998"/>
                <a:gd name="connsiteX9" fmla="*/ 1754372 w 5338934"/>
                <a:gd name="connsiteY9" fmla="*/ 5199882 h 5890998"/>
                <a:gd name="connsiteX10" fmla="*/ 1945758 w 5338934"/>
                <a:gd name="connsiteY10" fmla="*/ 5890998 h 5890998"/>
                <a:gd name="connsiteX11" fmla="*/ 4784651 w 5338934"/>
                <a:gd name="connsiteY11" fmla="*/ 5859101 h 5890998"/>
                <a:gd name="connsiteX12" fmla="*/ 4890977 w 5338934"/>
                <a:gd name="connsiteY12" fmla="*/ 3519938 h 5890998"/>
                <a:gd name="connsiteX13" fmla="*/ 3030279 w 5338934"/>
                <a:gd name="connsiteY13" fmla="*/ 561 h 5890998"/>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75 h 5890612"/>
                <a:gd name="connsiteX1" fmla="*/ 765544 w 5381346"/>
                <a:gd name="connsiteY1" fmla="*/ 1935301 h 5890612"/>
                <a:gd name="connsiteX2" fmla="*/ 0 w 5381346"/>
                <a:gd name="connsiteY2" fmla="*/ 3051719 h 5890612"/>
                <a:gd name="connsiteX3" fmla="*/ 510363 w 5381346"/>
                <a:gd name="connsiteY3" fmla="*/ 3328166 h 5890612"/>
                <a:gd name="connsiteX4" fmla="*/ 297711 w 5381346"/>
                <a:gd name="connsiteY4" fmla="*/ 3657775 h 5890612"/>
                <a:gd name="connsiteX5" fmla="*/ 489097 w 5381346"/>
                <a:gd name="connsiteY5" fmla="*/ 3870426 h 5890612"/>
                <a:gd name="connsiteX6" fmla="*/ 372139 w 5381346"/>
                <a:gd name="connsiteY6" fmla="*/ 4061812 h 5890612"/>
                <a:gd name="connsiteX7" fmla="*/ 563525 w 5381346"/>
                <a:gd name="connsiteY7" fmla="*/ 4316994 h 5890612"/>
                <a:gd name="connsiteX8" fmla="*/ 499730 w 5381346"/>
                <a:gd name="connsiteY8" fmla="*/ 4976212 h 5890612"/>
                <a:gd name="connsiteX9" fmla="*/ 1754372 w 5381346"/>
                <a:gd name="connsiteY9" fmla="*/ 5199496 h 5890612"/>
                <a:gd name="connsiteX10" fmla="*/ 1945758 w 5381346"/>
                <a:gd name="connsiteY10" fmla="*/ 5890612 h 5890612"/>
                <a:gd name="connsiteX11" fmla="*/ 4784651 w 5381346"/>
                <a:gd name="connsiteY11" fmla="*/ 5858715 h 5890612"/>
                <a:gd name="connsiteX12" fmla="*/ 4890977 w 5381346"/>
                <a:gd name="connsiteY12" fmla="*/ 3519552 h 5890612"/>
                <a:gd name="connsiteX13" fmla="*/ 3030279 w 5381346"/>
                <a:gd name="connsiteY13" fmla="*/ 175 h 5890612"/>
                <a:gd name="connsiteX0" fmla="*/ 3030279 w 5381346"/>
                <a:gd name="connsiteY0" fmla="*/ 1733 h 5892170"/>
                <a:gd name="connsiteX1" fmla="*/ 0 w 5381346"/>
                <a:gd name="connsiteY1" fmla="*/ 3053277 h 5892170"/>
                <a:gd name="connsiteX2" fmla="*/ 510363 w 5381346"/>
                <a:gd name="connsiteY2" fmla="*/ 3329724 h 5892170"/>
                <a:gd name="connsiteX3" fmla="*/ 297711 w 5381346"/>
                <a:gd name="connsiteY3" fmla="*/ 3659333 h 5892170"/>
                <a:gd name="connsiteX4" fmla="*/ 489097 w 5381346"/>
                <a:gd name="connsiteY4" fmla="*/ 3871984 h 5892170"/>
                <a:gd name="connsiteX5" fmla="*/ 372139 w 5381346"/>
                <a:gd name="connsiteY5" fmla="*/ 4063370 h 5892170"/>
                <a:gd name="connsiteX6" fmla="*/ 563525 w 5381346"/>
                <a:gd name="connsiteY6" fmla="*/ 4318552 h 5892170"/>
                <a:gd name="connsiteX7" fmla="*/ 499730 w 5381346"/>
                <a:gd name="connsiteY7" fmla="*/ 4977770 h 5892170"/>
                <a:gd name="connsiteX8" fmla="*/ 1754372 w 5381346"/>
                <a:gd name="connsiteY8" fmla="*/ 5201054 h 5892170"/>
                <a:gd name="connsiteX9" fmla="*/ 1945758 w 5381346"/>
                <a:gd name="connsiteY9" fmla="*/ 5892170 h 5892170"/>
                <a:gd name="connsiteX10" fmla="*/ 4784651 w 5381346"/>
                <a:gd name="connsiteY10" fmla="*/ 5860273 h 5892170"/>
                <a:gd name="connsiteX11" fmla="*/ 4890977 w 5381346"/>
                <a:gd name="connsiteY11" fmla="*/ 3521110 h 5892170"/>
                <a:gd name="connsiteX12" fmla="*/ 3030279 w 5381346"/>
                <a:gd name="connsiteY12" fmla="*/ 1733 h 5892170"/>
                <a:gd name="connsiteX0" fmla="*/ 3030279 w 5381346"/>
                <a:gd name="connsiteY0" fmla="*/ 4 h 5890441"/>
                <a:gd name="connsiteX1" fmla="*/ 0 w 5381346"/>
                <a:gd name="connsiteY1" fmla="*/ 3051548 h 5890441"/>
                <a:gd name="connsiteX2" fmla="*/ 510363 w 5381346"/>
                <a:gd name="connsiteY2" fmla="*/ 3327995 h 5890441"/>
                <a:gd name="connsiteX3" fmla="*/ 297711 w 5381346"/>
                <a:gd name="connsiteY3" fmla="*/ 3657604 h 5890441"/>
                <a:gd name="connsiteX4" fmla="*/ 489097 w 5381346"/>
                <a:gd name="connsiteY4" fmla="*/ 3870255 h 5890441"/>
                <a:gd name="connsiteX5" fmla="*/ 372139 w 5381346"/>
                <a:gd name="connsiteY5" fmla="*/ 4061641 h 5890441"/>
                <a:gd name="connsiteX6" fmla="*/ 563525 w 5381346"/>
                <a:gd name="connsiteY6" fmla="*/ 4316823 h 5890441"/>
                <a:gd name="connsiteX7" fmla="*/ 499730 w 5381346"/>
                <a:gd name="connsiteY7" fmla="*/ 4976041 h 5890441"/>
                <a:gd name="connsiteX8" fmla="*/ 1754372 w 5381346"/>
                <a:gd name="connsiteY8" fmla="*/ 5199325 h 5890441"/>
                <a:gd name="connsiteX9" fmla="*/ 1945758 w 5381346"/>
                <a:gd name="connsiteY9" fmla="*/ 5890441 h 5890441"/>
                <a:gd name="connsiteX10" fmla="*/ 4784651 w 5381346"/>
                <a:gd name="connsiteY10" fmla="*/ 5858544 h 5890441"/>
                <a:gd name="connsiteX11" fmla="*/ 4890977 w 5381346"/>
                <a:gd name="connsiteY11" fmla="*/ 3519381 h 5890441"/>
                <a:gd name="connsiteX12" fmla="*/ 3030279 w 5381346"/>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30279 w 5381346"/>
                <a:gd name="connsiteY0" fmla="*/ 92120 h 5982557"/>
                <a:gd name="connsiteX1" fmla="*/ 914399 w 5381346"/>
                <a:gd name="connsiteY1" fmla="*/ 1187274 h 5982557"/>
                <a:gd name="connsiteX2" fmla="*/ 0 w 5381346"/>
                <a:gd name="connsiteY2" fmla="*/ 3143664 h 5982557"/>
                <a:gd name="connsiteX3" fmla="*/ 510363 w 5381346"/>
                <a:gd name="connsiteY3" fmla="*/ 3420111 h 5982557"/>
                <a:gd name="connsiteX4" fmla="*/ 297711 w 5381346"/>
                <a:gd name="connsiteY4" fmla="*/ 3749720 h 5982557"/>
                <a:gd name="connsiteX5" fmla="*/ 489097 w 5381346"/>
                <a:gd name="connsiteY5" fmla="*/ 3962371 h 5982557"/>
                <a:gd name="connsiteX6" fmla="*/ 372139 w 5381346"/>
                <a:gd name="connsiteY6" fmla="*/ 4153757 h 5982557"/>
                <a:gd name="connsiteX7" fmla="*/ 563525 w 5381346"/>
                <a:gd name="connsiteY7" fmla="*/ 4408939 h 5982557"/>
                <a:gd name="connsiteX8" fmla="*/ 499730 w 5381346"/>
                <a:gd name="connsiteY8" fmla="*/ 5068157 h 5982557"/>
                <a:gd name="connsiteX9" fmla="*/ 1754372 w 5381346"/>
                <a:gd name="connsiteY9" fmla="*/ 5291441 h 5982557"/>
                <a:gd name="connsiteX10" fmla="*/ 1945758 w 5381346"/>
                <a:gd name="connsiteY10" fmla="*/ 5982557 h 5982557"/>
                <a:gd name="connsiteX11" fmla="*/ 4784651 w 5381346"/>
                <a:gd name="connsiteY11" fmla="*/ 5950660 h 5982557"/>
                <a:gd name="connsiteX12" fmla="*/ 4890977 w 5381346"/>
                <a:gd name="connsiteY12" fmla="*/ 3611497 h 5982557"/>
                <a:gd name="connsiteX13" fmla="*/ 3030279 w 5381346"/>
                <a:gd name="connsiteY13" fmla="*/ 92120 h 5982557"/>
                <a:gd name="connsiteX0" fmla="*/ 3030279 w 5381346"/>
                <a:gd name="connsiteY0" fmla="*/ 94250 h 5984687"/>
                <a:gd name="connsiteX1" fmla="*/ 914399 w 5381346"/>
                <a:gd name="connsiteY1" fmla="*/ 1189404 h 5984687"/>
                <a:gd name="connsiteX2" fmla="*/ 0 w 5381346"/>
                <a:gd name="connsiteY2" fmla="*/ 3145794 h 5984687"/>
                <a:gd name="connsiteX3" fmla="*/ 510363 w 5381346"/>
                <a:gd name="connsiteY3" fmla="*/ 3422241 h 5984687"/>
                <a:gd name="connsiteX4" fmla="*/ 297711 w 5381346"/>
                <a:gd name="connsiteY4" fmla="*/ 3751850 h 5984687"/>
                <a:gd name="connsiteX5" fmla="*/ 489097 w 5381346"/>
                <a:gd name="connsiteY5" fmla="*/ 3964501 h 5984687"/>
                <a:gd name="connsiteX6" fmla="*/ 372139 w 5381346"/>
                <a:gd name="connsiteY6" fmla="*/ 4155887 h 5984687"/>
                <a:gd name="connsiteX7" fmla="*/ 563525 w 5381346"/>
                <a:gd name="connsiteY7" fmla="*/ 4411069 h 5984687"/>
                <a:gd name="connsiteX8" fmla="*/ 499730 w 5381346"/>
                <a:gd name="connsiteY8" fmla="*/ 5070287 h 5984687"/>
                <a:gd name="connsiteX9" fmla="*/ 1754372 w 5381346"/>
                <a:gd name="connsiteY9" fmla="*/ 5293571 h 5984687"/>
                <a:gd name="connsiteX10" fmla="*/ 1945758 w 5381346"/>
                <a:gd name="connsiteY10" fmla="*/ 5984687 h 5984687"/>
                <a:gd name="connsiteX11" fmla="*/ 4784651 w 5381346"/>
                <a:gd name="connsiteY11" fmla="*/ 5952790 h 5984687"/>
                <a:gd name="connsiteX12" fmla="*/ 4890977 w 5381346"/>
                <a:gd name="connsiteY12" fmla="*/ 3613627 h 5984687"/>
                <a:gd name="connsiteX13" fmla="*/ 3030279 w 5381346"/>
                <a:gd name="connsiteY13" fmla="*/ 94250 h 598468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765 w 5381832"/>
                <a:gd name="connsiteY0" fmla="*/ 0 h 5890437"/>
                <a:gd name="connsiteX1" fmla="*/ 890167 w 5381832"/>
                <a:gd name="connsiteY1" fmla="*/ 1098883 h 5890437"/>
                <a:gd name="connsiteX2" fmla="*/ 672821 w 5381832"/>
                <a:gd name="connsiteY2" fmla="*/ 2220272 h 5890437"/>
                <a:gd name="connsiteX3" fmla="*/ 486 w 5381832"/>
                <a:gd name="connsiteY3" fmla="*/ 3051544 h 5890437"/>
                <a:gd name="connsiteX4" fmla="*/ 510849 w 5381832"/>
                <a:gd name="connsiteY4" fmla="*/ 3327991 h 5890437"/>
                <a:gd name="connsiteX5" fmla="*/ 339761 w 5381832"/>
                <a:gd name="connsiteY5" fmla="*/ 3734790 h 5890437"/>
                <a:gd name="connsiteX6" fmla="*/ 531147 w 5381832"/>
                <a:gd name="connsiteY6" fmla="*/ 3870251 h 5890437"/>
                <a:gd name="connsiteX7" fmla="*/ 372625 w 5381832"/>
                <a:gd name="connsiteY7" fmla="*/ 4061637 h 5890437"/>
                <a:gd name="connsiteX8" fmla="*/ 564011 w 5381832"/>
                <a:gd name="connsiteY8" fmla="*/ 4316819 h 5890437"/>
                <a:gd name="connsiteX9" fmla="*/ 500216 w 5381832"/>
                <a:gd name="connsiteY9" fmla="*/ 4976037 h 5890437"/>
                <a:gd name="connsiteX10" fmla="*/ 1754858 w 5381832"/>
                <a:gd name="connsiteY10" fmla="*/ 5039004 h 5890437"/>
                <a:gd name="connsiteX11" fmla="*/ 1946244 w 5381832"/>
                <a:gd name="connsiteY11" fmla="*/ 5890437 h 5890437"/>
                <a:gd name="connsiteX12" fmla="*/ 4785137 w 5381832"/>
                <a:gd name="connsiteY12" fmla="*/ 5858540 h 5890437"/>
                <a:gd name="connsiteX13" fmla="*/ 4891463 w 5381832"/>
                <a:gd name="connsiteY13" fmla="*/ 3519377 h 5890437"/>
                <a:gd name="connsiteX14" fmla="*/ 3030765 w 5381832"/>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1751 h 5892188"/>
                <a:gd name="connsiteX1" fmla="*/ 927042 w 5381929"/>
                <a:gd name="connsiteY1" fmla="*/ 868002 h 5892188"/>
                <a:gd name="connsiteX2" fmla="*/ 672918 w 5381929"/>
                <a:gd name="connsiteY2" fmla="*/ 2222023 h 5892188"/>
                <a:gd name="connsiteX3" fmla="*/ 583 w 5381929"/>
                <a:gd name="connsiteY3" fmla="*/ 3053295 h 5892188"/>
                <a:gd name="connsiteX4" fmla="*/ 510946 w 5381929"/>
                <a:gd name="connsiteY4" fmla="*/ 3329742 h 5892188"/>
                <a:gd name="connsiteX5" fmla="*/ 339858 w 5381929"/>
                <a:gd name="connsiteY5" fmla="*/ 3736541 h 5892188"/>
                <a:gd name="connsiteX6" fmla="*/ 531244 w 5381929"/>
                <a:gd name="connsiteY6" fmla="*/ 3872002 h 5892188"/>
                <a:gd name="connsiteX7" fmla="*/ 372722 w 5381929"/>
                <a:gd name="connsiteY7" fmla="*/ 4063388 h 5892188"/>
                <a:gd name="connsiteX8" fmla="*/ 564108 w 5381929"/>
                <a:gd name="connsiteY8" fmla="*/ 4318570 h 5892188"/>
                <a:gd name="connsiteX9" fmla="*/ 500313 w 5381929"/>
                <a:gd name="connsiteY9" fmla="*/ 4977788 h 5892188"/>
                <a:gd name="connsiteX10" fmla="*/ 1754955 w 5381929"/>
                <a:gd name="connsiteY10" fmla="*/ 5040755 h 5892188"/>
                <a:gd name="connsiteX11" fmla="*/ 1946341 w 5381929"/>
                <a:gd name="connsiteY11" fmla="*/ 5892188 h 5892188"/>
                <a:gd name="connsiteX12" fmla="*/ 4785234 w 5381929"/>
                <a:gd name="connsiteY12" fmla="*/ 5860291 h 5892188"/>
                <a:gd name="connsiteX13" fmla="*/ 4891560 w 5381929"/>
                <a:gd name="connsiteY13" fmla="*/ 3521128 h 5892188"/>
                <a:gd name="connsiteX14" fmla="*/ 3030862 w 5381929"/>
                <a:gd name="connsiteY14" fmla="*/ 1751 h 5892188"/>
                <a:gd name="connsiteX0" fmla="*/ 3031042 w 5382109"/>
                <a:gd name="connsiteY0" fmla="*/ 1751 h 5892188"/>
                <a:gd name="connsiteX1" fmla="*/ 927222 w 5382109"/>
                <a:gd name="connsiteY1" fmla="*/ 868002 h 5892188"/>
                <a:gd name="connsiteX2" fmla="*/ 577563 w 5382109"/>
                <a:gd name="connsiteY2" fmla="*/ 2303910 h 5892188"/>
                <a:gd name="connsiteX3" fmla="*/ 763 w 5382109"/>
                <a:gd name="connsiteY3" fmla="*/ 3053295 h 5892188"/>
                <a:gd name="connsiteX4" fmla="*/ 511126 w 5382109"/>
                <a:gd name="connsiteY4" fmla="*/ 3329742 h 5892188"/>
                <a:gd name="connsiteX5" fmla="*/ 340038 w 5382109"/>
                <a:gd name="connsiteY5" fmla="*/ 3736541 h 5892188"/>
                <a:gd name="connsiteX6" fmla="*/ 531424 w 5382109"/>
                <a:gd name="connsiteY6" fmla="*/ 3872002 h 5892188"/>
                <a:gd name="connsiteX7" fmla="*/ 372902 w 5382109"/>
                <a:gd name="connsiteY7" fmla="*/ 4063388 h 5892188"/>
                <a:gd name="connsiteX8" fmla="*/ 564288 w 5382109"/>
                <a:gd name="connsiteY8" fmla="*/ 4318570 h 5892188"/>
                <a:gd name="connsiteX9" fmla="*/ 500493 w 5382109"/>
                <a:gd name="connsiteY9" fmla="*/ 4977788 h 5892188"/>
                <a:gd name="connsiteX10" fmla="*/ 1755135 w 5382109"/>
                <a:gd name="connsiteY10" fmla="*/ 5040755 h 5892188"/>
                <a:gd name="connsiteX11" fmla="*/ 1946521 w 5382109"/>
                <a:gd name="connsiteY11" fmla="*/ 5892188 h 5892188"/>
                <a:gd name="connsiteX12" fmla="*/ 4785414 w 5382109"/>
                <a:gd name="connsiteY12" fmla="*/ 5860291 h 5892188"/>
                <a:gd name="connsiteX13" fmla="*/ 4891740 w 5382109"/>
                <a:gd name="connsiteY13" fmla="*/ 3521128 h 5892188"/>
                <a:gd name="connsiteX14" fmla="*/ 3031042 w 5382109"/>
                <a:gd name="connsiteY14" fmla="*/ 1751 h 5892188"/>
                <a:gd name="connsiteX0" fmla="*/ 3031042 w 5382109"/>
                <a:gd name="connsiteY0" fmla="*/ 2101 h 5892538"/>
                <a:gd name="connsiteX1" fmla="*/ 913575 w 5382109"/>
                <a:gd name="connsiteY1" fmla="*/ 827408 h 5892538"/>
                <a:gd name="connsiteX2" fmla="*/ 577563 w 5382109"/>
                <a:gd name="connsiteY2" fmla="*/ 2304260 h 5892538"/>
                <a:gd name="connsiteX3" fmla="*/ 763 w 5382109"/>
                <a:gd name="connsiteY3" fmla="*/ 3053645 h 5892538"/>
                <a:gd name="connsiteX4" fmla="*/ 511126 w 5382109"/>
                <a:gd name="connsiteY4" fmla="*/ 3330092 h 5892538"/>
                <a:gd name="connsiteX5" fmla="*/ 340038 w 5382109"/>
                <a:gd name="connsiteY5" fmla="*/ 3736891 h 5892538"/>
                <a:gd name="connsiteX6" fmla="*/ 531424 w 5382109"/>
                <a:gd name="connsiteY6" fmla="*/ 3872352 h 5892538"/>
                <a:gd name="connsiteX7" fmla="*/ 372902 w 5382109"/>
                <a:gd name="connsiteY7" fmla="*/ 4063738 h 5892538"/>
                <a:gd name="connsiteX8" fmla="*/ 564288 w 5382109"/>
                <a:gd name="connsiteY8" fmla="*/ 4318920 h 5892538"/>
                <a:gd name="connsiteX9" fmla="*/ 500493 w 5382109"/>
                <a:gd name="connsiteY9" fmla="*/ 4978138 h 5892538"/>
                <a:gd name="connsiteX10" fmla="*/ 1755135 w 5382109"/>
                <a:gd name="connsiteY10" fmla="*/ 5041105 h 5892538"/>
                <a:gd name="connsiteX11" fmla="*/ 1946521 w 5382109"/>
                <a:gd name="connsiteY11" fmla="*/ 5892538 h 5892538"/>
                <a:gd name="connsiteX12" fmla="*/ 4785414 w 5382109"/>
                <a:gd name="connsiteY12" fmla="*/ 5860641 h 5892538"/>
                <a:gd name="connsiteX13" fmla="*/ 4891740 w 5382109"/>
                <a:gd name="connsiteY13" fmla="*/ 3521478 h 5892538"/>
                <a:gd name="connsiteX14" fmla="*/ 3031042 w 5382109"/>
                <a:gd name="connsiteY14" fmla="*/ 2101 h 5892538"/>
                <a:gd name="connsiteX0" fmla="*/ 3031042 w 5382109"/>
                <a:gd name="connsiteY0" fmla="*/ 941 h 5891378"/>
                <a:gd name="connsiteX1" fmla="*/ 886280 w 5382109"/>
                <a:gd name="connsiteY1" fmla="*/ 1071908 h 5891378"/>
                <a:gd name="connsiteX2" fmla="*/ 577563 w 5382109"/>
                <a:gd name="connsiteY2" fmla="*/ 2303100 h 5891378"/>
                <a:gd name="connsiteX3" fmla="*/ 763 w 5382109"/>
                <a:gd name="connsiteY3" fmla="*/ 3052485 h 5891378"/>
                <a:gd name="connsiteX4" fmla="*/ 511126 w 5382109"/>
                <a:gd name="connsiteY4" fmla="*/ 3328932 h 5891378"/>
                <a:gd name="connsiteX5" fmla="*/ 340038 w 5382109"/>
                <a:gd name="connsiteY5" fmla="*/ 3735731 h 5891378"/>
                <a:gd name="connsiteX6" fmla="*/ 531424 w 5382109"/>
                <a:gd name="connsiteY6" fmla="*/ 3871192 h 5891378"/>
                <a:gd name="connsiteX7" fmla="*/ 372902 w 5382109"/>
                <a:gd name="connsiteY7" fmla="*/ 4062578 h 5891378"/>
                <a:gd name="connsiteX8" fmla="*/ 564288 w 5382109"/>
                <a:gd name="connsiteY8" fmla="*/ 4317760 h 5891378"/>
                <a:gd name="connsiteX9" fmla="*/ 500493 w 5382109"/>
                <a:gd name="connsiteY9" fmla="*/ 4976978 h 5891378"/>
                <a:gd name="connsiteX10" fmla="*/ 1755135 w 5382109"/>
                <a:gd name="connsiteY10" fmla="*/ 5039945 h 5891378"/>
                <a:gd name="connsiteX11" fmla="*/ 1946521 w 5382109"/>
                <a:gd name="connsiteY11" fmla="*/ 5891378 h 5891378"/>
                <a:gd name="connsiteX12" fmla="*/ 4785414 w 5382109"/>
                <a:gd name="connsiteY12" fmla="*/ 5859481 h 5891378"/>
                <a:gd name="connsiteX13" fmla="*/ 4891740 w 5382109"/>
                <a:gd name="connsiteY13" fmla="*/ 3520318 h 5891378"/>
                <a:gd name="connsiteX14" fmla="*/ 3031042 w 5382109"/>
                <a:gd name="connsiteY14" fmla="*/ 941 h 5891378"/>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627 h 5891064"/>
                <a:gd name="connsiteX1" fmla="*/ 777098 w 5382109"/>
                <a:gd name="connsiteY1" fmla="*/ 1180776 h 5891064"/>
                <a:gd name="connsiteX2" fmla="*/ 577563 w 5382109"/>
                <a:gd name="connsiteY2" fmla="*/ 2302786 h 5891064"/>
                <a:gd name="connsiteX3" fmla="*/ 763 w 5382109"/>
                <a:gd name="connsiteY3" fmla="*/ 3052171 h 5891064"/>
                <a:gd name="connsiteX4" fmla="*/ 511126 w 5382109"/>
                <a:gd name="connsiteY4" fmla="*/ 3328618 h 5891064"/>
                <a:gd name="connsiteX5" fmla="*/ 340038 w 5382109"/>
                <a:gd name="connsiteY5" fmla="*/ 3735417 h 5891064"/>
                <a:gd name="connsiteX6" fmla="*/ 531424 w 5382109"/>
                <a:gd name="connsiteY6" fmla="*/ 3870878 h 5891064"/>
                <a:gd name="connsiteX7" fmla="*/ 372902 w 5382109"/>
                <a:gd name="connsiteY7" fmla="*/ 4062264 h 5891064"/>
                <a:gd name="connsiteX8" fmla="*/ 564288 w 5382109"/>
                <a:gd name="connsiteY8" fmla="*/ 4317446 h 5891064"/>
                <a:gd name="connsiteX9" fmla="*/ 500493 w 5382109"/>
                <a:gd name="connsiteY9" fmla="*/ 4976664 h 5891064"/>
                <a:gd name="connsiteX10" fmla="*/ 1755135 w 5382109"/>
                <a:gd name="connsiteY10" fmla="*/ 5039631 h 5891064"/>
                <a:gd name="connsiteX11" fmla="*/ 1946521 w 5382109"/>
                <a:gd name="connsiteY11" fmla="*/ 5891064 h 5891064"/>
                <a:gd name="connsiteX12" fmla="*/ 4785414 w 5382109"/>
                <a:gd name="connsiteY12" fmla="*/ 5859167 h 5891064"/>
                <a:gd name="connsiteX13" fmla="*/ 4891740 w 5382109"/>
                <a:gd name="connsiteY13" fmla="*/ 3520004 h 5891064"/>
                <a:gd name="connsiteX14" fmla="*/ 3031042 w 5382109"/>
                <a:gd name="connsiteY14" fmla="*/ 627 h 5891064"/>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8119 w 5389186"/>
                <a:gd name="connsiteY0" fmla="*/ 968 h 5891405"/>
                <a:gd name="connsiteX1" fmla="*/ 784175 w 5389186"/>
                <a:gd name="connsiteY1" fmla="*/ 1181117 h 5891405"/>
                <a:gd name="connsiteX2" fmla="*/ 530049 w 5389186"/>
                <a:gd name="connsiteY2" fmla="*/ 2303127 h 5891405"/>
                <a:gd name="connsiteX3" fmla="*/ 7840 w 5389186"/>
                <a:gd name="connsiteY3" fmla="*/ 3052512 h 5891405"/>
                <a:gd name="connsiteX4" fmla="*/ 518203 w 5389186"/>
                <a:gd name="connsiteY4" fmla="*/ 3328959 h 5891405"/>
                <a:gd name="connsiteX5" fmla="*/ 347115 w 5389186"/>
                <a:gd name="connsiteY5" fmla="*/ 3735758 h 5891405"/>
                <a:gd name="connsiteX6" fmla="*/ 538501 w 5389186"/>
                <a:gd name="connsiteY6" fmla="*/ 3871219 h 5891405"/>
                <a:gd name="connsiteX7" fmla="*/ 379979 w 5389186"/>
                <a:gd name="connsiteY7" fmla="*/ 4062605 h 5891405"/>
                <a:gd name="connsiteX8" fmla="*/ 571365 w 5389186"/>
                <a:gd name="connsiteY8" fmla="*/ 4317787 h 5891405"/>
                <a:gd name="connsiteX9" fmla="*/ 507570 w 5389186"/>
                <a:gd name="connsiteY9" fmla="*/ 4977005 h 5891405"/>
                <a:gd name="connsiteX10" fmla="*/ 1762212 w 5389186"/>
                <a:gd name="connsiteY10" fmla="*/ 5039972 h 5891405"/>
                <a:gd name="connsiteX11" fmla="*/ 1953598 w 5389186"/>
                <a:gd name="connsiteY11" fmla="*/ 5891405 h 5891405"/>
                <a:gd name="connsiteX12" fmla="*/ 4792491 w 5389186"/>
                <a:gd name="connsiteY12" fmla="*/ 5859508 h 5891405"/>
                <a:gd name="connsiteX13" fmla="*/ 4898817 w 5389186"/>
                <a:gd name="connsiteY13" fmla="*/ 3520345 h 5891405"/>
                <a:gd name="connsiteX14" fmla="*/ 3038119 w 5389186"/>
                <a:gd name="connsiteY14" fmla="*/ 968 h 5891405"/>
                <a:gd name="connsiteX0" fmla="*/ 3037057 w 5388124"/>
                <a:gd name="connsiteY0" fmla="*/ 968 h 5891405"/>
                <a:gd name="connsiteX1" fmla="*/ 783113 w 5388124"/>
                <a:gd name="connsiteY1" fmla="*/ 1181117 h 5891405"/>
                <a:gd name="connsiteX2" fmla="*/ 528987 w 5388124"/>
                <a:gd name="connsiteY2" fmla="*/ 2303127 h 5891405"/>
                <a:gd name="connsiteX3" fmla="*/ 6778 w 5388124"/>
                <a:gd name="connsiteY3" fmla="*/ 3052512 h 5891405"/>
                <a:gd name="connsiteX4" fmla="*/ 517141 w 5388124"/>
                <a:gd name="connsiteY4" fmla="*/ 3328959 h 5891405"/>
                <a:gd name="connsiteX5" fmla="*/ 346053 w 5388124"/>
                <a:gd name="connsiteY5" fmla="*/ 3735758 h 5891405"/>
                <a:gd name="connsiteX6" fmla="*/ 537439 w 5388124"/>
                <a:gd name="connsiteY6" fmla="*/ 3871219 h 5891405"/>
                <a:gd name="connsiteX7" fmla="*/ 378917 w 5388124"/>
                <a:gd name="connsiteY7" fmla="*/ 4062605 h 5891405"/>
                <a:gd name="connsiteX8" fmla="*/ 570303 w 5388124"/>
                <a:gd name="connsiteY8" fmla="*/ 4317787 h 5891405"/>
                <a:gd name="connsiteX9" fmla="*/ 506508 w 5388124"/>
                <a:gd name="connsiteY9" fmla="*/ 4977005 h 5891405"/>
                <a:gd name="connsiteX10" fmla="*/ 1761150 w 5388124"/>
                <a:gd name="connsiteY10" fmla="*/ 5039972 h 5891405"/>
                <a:gd name="connsiteX11" fmla="*/ 1952536 w 5388124"/>
                <a:gd name="connsiteY11" fmla="*/ 5891405 h 5891405"/>
                <a:gd name="connsiteX12" fmla="*/ 4791429 w 5388124"/>
                <a:gd name="connsiteY12" fmla="*/ 5859508 h 5891405"/>
                <a:gd name="connsiteX13" fmla="*/ 4897755 w 5388124"/>
                <a:gd name="connsiteY13" fmla="*/ 3520345 h 5891405"/>
                <a:gd name="connsiteX14" fmla="*/ 3037057 w 5388124"/>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2980702 w 5331769"/>
                <a:gd name="connsiteY0" fmla="*/ 968 h 5891405"/>
                <a:gd name="connsiteX1" fmla="*/ 726758 w 5331769"/>
                <a:gd name="connsiteY1" fmla="*/ 1181117 h 5891405"/>
                <a:gd name="connsiteX2" fmla="*/ 472632 w 5331769"/>
                <a:gd name="connsiteY2" fmla="*/ 2303127 h 5891405"/>
                <a:gd name="connsiteX3" fmla="*/ 5014 w 5331769"/>
                <a:gd name="connsiteY3" fmla="*/ 3079808 h 5891405"/>
                <a:gd name="connsiteX4" fmla="*/ 460786 w 5331769"/>
                <a:gd name="connsiteY4" fmla="*/ 3328959 h 5891405"/>
                <a:gd name="connsiteX5" fmla="*/ 289698 w 5331769"/>
                <a:gd name="connsiteY5" fmla="*/ 3735758 h 5891405"/>
                <a:gd name="connsiteX6" fmla="*/ 481084 w 5331769"/>
                <a:gd name="connsiteY6" fmla="*/ 3871219 h 5891405"/>
                <a:gd name="connsiteX7" fmla="*/ 322562 w 5331769"/>
                <a:gd name="connsiteY7" fmla="*/ 4062605 h 5891405"/>
                <a:gd name="connsiteX8" fmla="*/ 513948 w 5331769"/>
                <a:gd name="connsiteY8" fmla="*/ 4317787 h 5891405"/>
                <a:gd name="connsiteX9" fmla="*/ 450153 w 5331769"/>
                <a:gd name="connsiteY9" fmla="*/ 4977005 h 5891405"/>
                <a:gd name="connsiteX10" fmla="*/ 1704795 w 5331769"/>
                <a:gd name="connsiteY10" fmla="*/ 5039972 h 5891405"/>
                <a:gd name="connsiteX11" fmla="*/ 1896181 w 5331769"/>
                <a:gd name="connsiteY11" fmla="*/ 5891405 h 5891405"/>
                <a:gd name="connsiteX12" fmla="*/ 4735074 w 5331769"/>
                <a:gd name="connsiteY12" fmla="*/ 5859508 h 5891405"/>
                <a:gd name="connsiteX13" fmla="*/ 4841400 w 5331769"/>
                <a:gd name="connsiteY13" fmla="*/ 3520345 h 5891405"/>
                <a:gd name="connsiteX14" fmla="*/ 2980702 w 5331769"/>
                <a:gd name="connsiteY14" fmla="*/ 968 h 5891405"/>
                <a:gd name="connsiteX0" fmla="*/ 2980491 w 5331558"/>
                <a:gd name="connsiteY0" fmla="*/ 968 h 5891405"/>
                <a:gd name="connsiteX1" fmla="*/ 726547 w 5331558"/>
                <a:gd name="connsiteY1" fmla="*/ 1181117 h 5891405"/>
                <a:gd name="connsiteX2" fmla="*/ 486068 w 5331558"/>
                <a:gd name="connsiteY2" fmla="*/ 2371366 h 5891405"/>
                <a:gd name="connsiteX3" fmla="*/ 4803 w 5331558"/>
                <a:gd name="connsiteY3" fmla="*/ 3079808 h 5891405"/>
                <a:gd name="connsiteX4" fmla="*/ 460575 w 5331558"/>
                <a:gd name="connsiteY4" fmla="*/ 3328959 h 5891405"/>
                <a:gd name="connsiteX5" fmla="*/ 289487 w 5331558"/>
                <a:gd name="connsiteY5" fmla="*/ 3735758 h 5891405"/>
                <a:gd name="connsiteX6" fmla="*/ 480873 w 5331558"/>
                <a:gd name="connsiteY6" fmla="*/ 3871219 h 5891405"/>
                <a:gd name="connsiteX7" fmla="*/ 322351 w 5331558"/>
                <a:gd name="connsiteY7" fmla="*/ 4062605 h 5891405"/>
                <a:gd name="connsiteX8" fmla="*/ 513737 w 5331558"/>
                <a:gd name="connsiteY8" fmla="*/ 4317787 h 5891405"/>
                <a:gd name="connsiteX9" fmla="*/ 449942 w 5331558"/>
                <a:gd name="connsiteY9" fmla="*/ 4977005 h 5891405"/>
                <a:gd name="connsiteX10" fmla="*/ 1704584 w 5331558"/>
                <a:gd name="connsiteY10" fmla="*/ 5039972 h 5891405"/>
                <a:gd name="connsiteX11" fmla="*/ 1895970 w 5331558"/>
                <a:gd name="connsiteY11" fmla="*/ 5891405 h 5891405"/>
                <a:gd name="connsiteX12" fmla="*/ 4734863 w 5331558"/>
                <a:gd name="connsiteY12" fmla="*/ 5859508 h 5891405"/>
                <a:gd name="connsiteX13" fmla="*/ 4841189 w 5331558"/>
                <a:gd name="connsiteY13" fmla="*/ 3520345 h 5891405"/>
                <a:gd name="connsiteX14" fmla="*/ 2980491 w 5331558"/>
                <a:gd name="connsiteY14" fmla="*/ 968 h 58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1558" h="5891405">
                  <a:moveTo>
                    <a:pt x="2980491" y="968"/>
                  </a:moveTo>
                  <a:cubicBezTo>
                    <a:pt x="1784302" y="-22254"/>
                    <a:pt x="1040642" y="372305"/>
                    <a:pt x="726547" y="1181117"/>
                  </a:cubicBezTo>
                  <a:cubicBezTo>
                    <a:pt x="528785" y="1834793"/>
                    <a:pt x="744238" y="2066938"/>
                    <a:pt x="486068" y="2371366"/>
                  </a:cubicBezTo>
                  <a:cubicBezTo>
                    <a:pt x="239818" y="2677225"/>
                    <a:pt x="-40213" y="2911644"/>
                    <a:pt x="4803" y="3079808"/>
                  </a:cubicBezTo>
                  <a:cubicBezTo>
                    <a:pt x="109541" y="3181162"/>
                    <a:pt x="260766" y="3266498"/>
                    <a:pt x="460575" y="3328959"/>
                  </a:cubicBezTo>
                  <a:cubicBezTo>
                    <a:pt x="403546" y="3464559"/>
                    <a:pt x="198074" y="3641722"/>
                    <a:pt x="289487" y="3735758"/>
                  </a:cubicBezTo>
                  <a:lnTo>
                    <a:pt x="480873" y="3871219"/>
                  </a:lnTo>
                  <a:cubicBezTo>
                    <a:pt x="428032" y="3935014"/>
                    <a:pt x="303940" y="3939433"/>
                    <a:pt x="322351" y="4062605"/>
                  </a:cubicBezTo>
                  <a:cubicBezTo>
                    <a:pt x="362395" y="4195168"/>
                    <a:pt x="550882" y="4226788"/>
                    <a:pt x="513737" y="4317787"/>
                  </a:cubicBezTo>
                  <a:cubicBezTo>
                    <a:pt x="397470" y="4561276"/>
                    <a:pt x="358392" y="4876020"/>
                    <a:pt x="449942" y="4977005"/>
                  </a:cubicBezTo>
                  <a:cubicBezTo>
                    <a:pt x="636587" y="5158310"/>
                    <a:pt x="1197305" y="5208988"/>
                    <a:pt x="1704584" y="5039972"/>
                  </a:cubicBezTo>
                  <a:lnTo>
                    <a:pt x="1895970" y="5891405"/>
                  </a:lnTo>
                  <a:lnTo>
                    <a:pt x="4734863" y="5859508"/>
                  </a:lnTo>
                  <a:cubicBezTo>
                    <a:pt x="4366268" y="4516262"/>
                    <a:pt x="4422975" y="3927926"/>
                    <a:pt x="4841189" y="3520345"/>
                  </a:cubicBezTo>
                  <a:cubicBezTo>
                    <a:pt x="6117095" y="1964448"/>
                    <a:pt x="4692333" y="36409"/>
                    <a:pt x="2980491" y="9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30" name="Oval 37">
              <a:extLst>
                <a:ext uri="{FF2B5EF4-FFF2-40B4-BE49-F238E27FC236}">
                  <a16:creationId xmlns:a16="http://schemas.microsoft.com/office/drawing/2014/main" id="{AE9C673C-9257-4B20-BD1D-9D3BCCAAC1AA}"/>
                </a:ext>
              </a:extLst>
            </p:cNvPr>
            <p:cNvSpPr/>
            <p:nvPr/>
          </p:nvSpPr>
          <p:spPr>
            <a:xfrm rot="18100542">
              <a:off x="5907878" y="-58593"/>
              <a:ext cx="1436045" cy="2141152"/>
            </a:xfrm>
            <a:custGeom>
              <a:avLst/>
              <a:gdLst/>
              <a:ahLst/>
              <a:cxnLst/>
              <a:rect l="l" t="t" r="r" b="b"/>
              <a:pathLst>
                <a:path w="1170491" h="1745209">
                  <a:moveTo>
                    <a:pt x="429221" y="671495"/>
                  </a:moveTo>
                  <a:cubicBezTo>
                    <a:pt x="415869" y="670322"/>
                    <a:pt x="402356" y="670624"/>
                    <a:pt x="388917" y="672439"/>
                  </a:cubicBezTo>
                  <a:cubicBezTo>
                    <a:pt x="370997" y="674859"/>
                    <a:pt x="353207" y="679968"/>
                    <a:pt x="336101" y="687858"/>
                  </a:cubicBezTo>
                  <a:lnTo>
                    <a:pt x="344770" y="708640"/>
                  </a:lnTo>
                  <a:cubicBezTo>
                    <a:pt x="405276" y="680369"/>
                    <a:pt x="475531" y="691805"/>
                    <a:pt x="523918" y="737799"/>
                  </a:cubicBezTo>
                  <a:cubicBezTo>
                    <a:pt x="569388" y="781022"/>
                    <a:pt x="587723" y="847396"/>
                    <a:pt x="571504" y="910067"/>
                  </a:cubicBezTo>
                  <a:lnTo>
                    <a:pt x="593243" y="915886"/>
                  </a:lnTo>
                  <a:cubicBezTo>
                    <a:pt x="611678" y="844923"/>
                    <a:pt x="590662" y="769719"/>
                    <a:pt x="538740" y="720849"/>
                  </a:cubicBezTo>
                  <a:cubicBezTo>
                    <a:pt x="507886" y="691808"/>
                    <a:pt x="469277" y="675014"/>
                    <a:pt x="429221" y="671495"/>
                  </a:cubicBezTo>
                  <a:close/>
                  <a:moveTo>
                    <a:pt x="588421" y="580980"/>
                  </a:moveTo>
                  <a:cubicBezTo>
                    <a:pt x="534186" y="581239"/>
                    <a:pt x="482134" y="605639"/>
                    <a:pt x="446738" y="649695"/>
                  </a:cubicBezTo>
                  <a:lnTo>
                    <a:pt x="463760" y="664437"/>
                  </a:lnTo>
                  <a:cubicBezTo>
                    <a:pt x="505329" y="612166"/>
                    <a:pt x="573320" y="591099"/>
                    <a:pt x="637132" y="610714"/>
                  </a:cubicBezTo>
                  <a:cubicBezTo>
                    <a:pt x="697098" y="629147"/>
                    <a:pt x="743088" y="680397"/>
                    <a:pt x="756495" y="743730"/>
                  </a:cubicBezTo>
                  <a:lnTo>
                    <a:pt x="778549" y="739251"/>
                  </a:lnTo>
                  <a:cubicBezTo>
                    <a:pt x="763432" y="667508"/>
                    <a:pt x="711108" y="609548"/>
                    <a:pt x="642848" y="588934"/>
                  </a:cubicBezTo>
                  <a:cubicBezTo>
                    <a:pt x="624821" y="583490"/>
                    <a:pt x="606500" y="580894"/>
                    <a:pt x="588421" y="580980"/>
                  </a:cubicBezTo>
                  <a:close/>
                  <a:moveTo>
                    <a:pt x="533817" y="0"/>
                  </a:moveTo>
                  <a:cubicBezTo>
                    <a:pt x="617807" y="1"/>
                    <a:pt x="687626" y="60667"/>
                    <a:pt x="697680" y="141081"/>
                  </a:cubicBezTo>
                  <a:cubicBezTo>
                    <a:pt x="603869" y="182843"/>
                    <a:pt x="547102" y="268997"/>
                    <a:pt x="562024" y="352718"/>
                  </a:cubicBezTo>
                  <a:lnTo>
                    <a:pt x="584367" y="347971"/>
                  </a:lnTo>
                  <a:cubicBezTo>
                    <a:pt x="570422" y="267354"/>
                    <a:pt x="633895" y="183716"/>
                    <a:pt x="732836" y="150639"/>
                  </a:cubicBezTo>
                  <a:cubicBezTo>
                    <a:pt x="738208" y="147500"/>
                    <a:pt x="743991" y="147205"/>
                    <a:pt x="749842" y="147205"/>
                  </a:cubicBezTo>
                  <a:cubicBezTo>
                    <a:pt x="844103" y="147205"/>
                    <a:pt x="920515" y="223618"/>
                    <a:pt x="920515" y="317877"/>
                  </a:cubicBezTo>
                  <a:lnTo>
                    <a:pt x="910716" y="366417"/>
                  </a:lnTo>
                  <a:lnTo>
                    <a:pt x="920515" y="366418"/>
                  </a:lnTo>
                  <a:lnTo>
                    <a:pt x="920515" y="371433"/>
                  </a:lnTo>
                  <a:cubicBezTo>
                    <a:pt x="997755" y="379016"/>
                    <a:pt x="1056877" y="445155"/>
                    <a:pt x="1056877" y="525101"/>
                  </a:cubicBezTo>
                  <a:lnTo>
                    <a:pt x="1047351" y="572282"/>
                  </a:lnTo>
                  <a:cubicBezTo>
                    <a:pt x="1119671" y="602218"/>
                    <a:pt x="1170491" y="673500"/>
                    <a:pt x="1170491" y="756650"/>
                  </a:cubicBezTo>
                  <a:cubicBezTo>
                    <a:pt x="1170490" y="802863"/>
                    <a:pt x="1154794" y="845409"/>
                    <a:pt x="1127569" y="878235"/>
                  </a:cubicBezTo>
                  <a:cubicBezTo>
                    <a:pt x="1080615" y="934488"/>
                    <a:pt x="1014142" y="959925"/>
                    <a:pt x="954678" y="939840"/>
                  </a:cubicBezTo>
                  <a:lnTo>
                    <a:pt x="947373" y="961469"/>
                  </a:lnTo>
                  <a:cubicBezTo>
                    <a:pt x="1000817" y="979520"/>
                    <a:pt x="1058949" y="966083"/>
                    <a:pt x="1106746" y="928282"/>
                  </a:cubicBezTo>
                  <a:cubicBezTo>
                    <a:pt x="1128548" y="955588"/>
                    <a:pt x="1138907" y="990708"/>
                    <a:pt x="1138907" y="1028247"/>
                  </a:cubicBezTo>
                  <a:cubicBezTo>
                    <a:pt x="1138907" y="1124134"/>
                    <a:pt x="1071328" y="1204237"/>
                    <a:pt x="981133" y="1223220"/>
                  </a:cubicBezTo>
                  <a:cubicBezTo>
                    <a:pt x="889088" y="1236998"/>
                    <a:pt x="805358" y="1200898"/>
                    <a:pt x="777272" y="1134408"/>
                  </a:cubicBezTo>
                  <a:cubicBezTo>
                    <a:pt x="791057" y="1124903"/>
                    <a:pt x="802061" y="1111678"/>
                    <a:pt x="810210" y="1096167"/>
                  </a:cubicBezTo>
                  <a:cubicBezTo>
                    <a:pt x="831546" y="1055553"/>
                    <a:pt x="830022" y="1005443"/>
                    <a:pt x="806195" y="964175"/>
                  </a:cubicBezTo>
                  <a:lnTo>
                    <a:pt x="787267" y="975103"/>
                  </a:lnTo>
                  <a:cubicBezTo>
                    <a:pt x="807161" y="1009560"/>
                    <a:pt x="808703" y="1051275"/>
                    <a:pt x="791333" y="1085110"/>
                  </a:cubicBezTo>
                  <a:cubicBezTo>
                    <a:pt x="784855" y="1097727"/>
                    <a:pt x="776117" y="1108536"/>
                    <a:pt x="763385" y="1114320"/>
                  </a:cubicBezTo>
                  <a:lnTo>
                    <a:pt x="744063" y="1119497"/>
                  </a:lnTo>
                  <a:lnTo>
                    <a:pt x="747716" y="1128718"/>
                  </a:lnTo>
                  <a:cubicBezTo>
                    <a:pt x="731558" y="1137628"/>
                    <a:pt x="712804" y="1141697"/>
                    <a:pt x="693327" y="1140344"/>
                  </a:cubicBezTo>
                  <a:cubicBezTo>
                    <a:pt x="655409" y="1137711"/>
                    <a:pt x="620494" y="1114908"/>
                    <a:pt x="601213" y="1080185"/>
                  </a:cubicBezTo>
                  <a:lnTo>
                    <a:pt x="582082" y="1090754"/>
                  </a:lnTo>
                  <a:cubicBezTo>
                    <a:pt x="605167" y="1132362"/>
                    <a:pt x="647281" y="1159482"/>
                    <a:pt x="693051" y="1162221"/>
                  </a:cubicBezTo>
                  <a:cubicBezTo>
                    <a:pt x="715413" y="1163558"/>
                    <a:pt x="736989" y="1158982"/>
                    <a:pt x="755684" y="1148835"/>
                  </a:cubicBezTo>
                  <a:cubicBezTo>
                    <a:pt x="792539" y="1222022"/>
                    <a:pt x="887119" y="1262260"/>
                    <a:pt x="989751" y="1247587"/>
                  </a:cubicBezTo>
                  <a:cubicBezTo>
                    <a:pt x="1000157" y="1267987"/>
                    <a:pt x="1004489" y="1291252"/>
                    <a:pt x="1004488" y="1315531"/>
                  </a:cubicBezTo>
                  <a:cubicBezTo>
                    <a:pt x="1004488" y="1381750"/>
                    <a:pt x="972258" y="1440443"/>
                    <a:pt x="920375" y="1473506"/>
                  </a:cubicBezTo>
                  <a:lnTo>
                    <a:pt x="913116" y="1474079"/>
                  </a:lnTo>
                  <a:cubicBezTo>
                    <a:pt x="850536" y="1469665"/>
                    <a:pt x="794159" y="1430126"/>
                    <a:pt x="766796" y="1371458"/>
                  </a:cubicBezTo>
                  <a:lnTo>
                    <a:pt x="746323" y="1380801"/>
                  </a:lnTo>
                  <a:cubicBezTo>
                    <a:pt x="776874" y="1446464"/>
                    <a:pt x="839753" y="1490827"/>
                    <a:pt x="909888" y="1496052"/>
                  </a:cubicBezTo>
                  <a:cubicBezTo>
                    <a:pt x="891948" y="1561049"/>
                    <a:pt x="840393" y="1611456"/>
                    <a:pt x="774838" y="1628054"/>
                  </a:cubicBezTo>
                  <a:cubicBezTo>
                    <a:pt x="686646" y="1642970"/>
                    <a:pt x="605133" y="1612285"/>
                    <a:pt x="571751" y="1552195"/>
                  </a:cubicBezTo>
                  <a:lnTo>
                    <a:pt x="550649" y="1566422"/>
                  </a:lnTo>
                  <a:cubicBezTo>
                    <a:pt x="577499" y="1609979"/>
                    <a:pt x="626419" y="1639383"/>
                    <a:pt x="685031" y="1648114"/>
                  </a:cubicBezTo>
                  <a:cubicBezTo>
                    <a:pt x="659684" y="1706013"/>
                    <a:pt x="601329" y="1745210"/>
                    <a:pt x="533818" y="1745209"/>
                  </a:cubicBezTo>
                  <a:cubicBezTo>
                    <a:pt x="455549" y="1745210"/>
                    <a:pt x="416747" y="1692524"/>
                    <a:pt x="372301" y="1619888"/>
                  </a:cubicBezTo>
                  <a:lnTo>
                    <a:pt x="366380" y="1592106"/>
                  </a:lnTo>
                  <a:cubicBezTo>
                    <a:pt x="305091" y="1567105"/>
                    <a:pt x="259811" y="1511085"/>
                    <a:pt x="250590" y="1443452"/>
                  </a:cubicBezTo>
                  <a:cubicBezTo>
                    <a:pt x="203712" y="1453117"/>
                    <a:pt x="158965" y="1444975"/>
                    <a:pt x="117260" y="1407178"/>
                  </a:cubicBezTo>
                  <a:cubicBezTo>
                    <a:pt x="55030" y="1350772"/>
                    <a:pt x="44039" y="1258933"/>
                    <a:pt x="90593" y="1192598"/>
                  </a:cubicBezTo>
                  <a:cubicBezTo>
                    <a:pt x="186799" y="1224213"/>
                    <a:pt x="285304" y="1199642"/>
                    <a:pt x="330760" y="1129474"/>
                  </a:cubicBezTo>
                  <a:lnTo>
                    <a:pt x="344999" y="1132822"/>
                  </a:lnTo>
                  <a:cubicBezTo>
                    <a:pt x="420009" y="1139731"/>
                    <a:pt x="490500" y="1101048"/>
                    <a:pt x="524987" y="1034051"/>
                  </a:cubicBezTo>
                  <a:lnTo>
                    <a:pt x="505360" y="1023014"/>
                  </a:lnTo>
                  <a:cubicBezTo>
                    <a:pt x="475089" y="1082544"/>
                    <a:pt x="412689" y="1116790"/>
                    <a:pt x="346243" y="1110339"/>
                  </a:cubicBezTo>
                  <a:cubicBezTo>
                    <a:pt x="283801" y="1104277"/>
                    <a:pt x="228486" y="1063265"/>
                    <a:pt x="202679" y="1003895"/>
                  </a:cubicBezTo>
                  <a:lnTo>
                    <a:pt x="181967" y="1012696"/>
                  </a:lnTo>
                  <a:cubicBezTo>
                    <a:pt x="205492" y="1066954"/>
                    <a:pt x="250941" y="1107583"/>
                    <a:pt x="305288" y="1123484"/>
                  </a:cubicBezTo>
                  <a:cubicBezTo>
                    <a:pt x="260051" y="1186174"/>
                    <a:pt x="162021" y="1201884"/>
                    <a:pt x="70961" y="1161909"/>
                  </a:cubicBezTo>
                  <a:cubicBezTo>
                    <a:pt x="64874" y="1160625"/>
                    <a:pt x="60391" y="1156961"/>
                    <a:pt x="56055" y="1153032"/>
                  </a:cubicBezTo>
                  <a:cubicBezTo>
                    <a:pt x="-13786" y="1089729"/>
                    <a:pt x="-19088" y="981796"/>
                    <a:pt x="44214" y="911953"/>
                  </a:cubicBezTo>
                  <a:lnTo>
                    <a:pt x="84073" y="882569"/>
                  </a:lnTo>
                  <a:lnTo>
                    <a:pt x="76811" y="875989"/>
                  </a:lnTo>
                  <a:lnTo>
                    <a:pt x="80179" y="872273"/>
                  </a:lnTo>
                  <a:cubicBezTo>
                    <a:pt x="28040" y="814783"/>
                    <a:pt x="28651" y="726072"/>
                    <a:pt x="82340" y="666836"/>
                  </a:cubicBezTo>
                  <a:lnTo>
                    <a:pt x="121082" y="638275"/>
                  </a:lnTo>
                  <a:cubicBezTo>
                    <a:pt x="89526" y="571593"/>
                    <a:pt x="96788" y="490523"/>
                    <a:pt x="145805" y="430894"/>
                  </a:cubicBezTo>
                  <a:cubicBezTo>
                    <a:pt x="198586" y="400645"/>
                    <a:pt x="259015" y="385179"/>
                    <a:pt x="321878" y="383347"/>
                  </a:cubicBezTo>
                  <a:lnTo>
                    <a:pt x="321111" y="357014"/>
                  </a:lnTo>
                  <a:cubicBezTo>
                    <a:pt x="257723" y="358862"/>
                    <a:pt x="196668" y="373772"/>
                    <a:pt x="141180" y="399723"/>
                  </a:cubicBezTo>
                  <a:cubicBezTo>
                    <a:pt x="117813" y="370058"/>
                    <a:pt x="106816" y="332072"/>
                    <a:pt x="106816" y="291518"/>
                  </a:cubicBezTo>
                  <a:cubicBezTo>
                    <a:pt x="106816" y="170286"/>
                    <a:pt x="205094" y="72008"/>
                    <a:pt x="326327" y="72008"/>
                  </a:cubicBezTo>
                  <a:cubicBezTo>
                    <a:pt x="350305" y="72008"/>
                    <a:pt x="373385" y="75853"/>
                    <a:pt x="394659" y="83948"/>
                  </a:cubicBezTo>
                  <a:cubicBezTo>
                    <a:pt x="425371" y="33609"/>
                    <a:pt x="467237" y="0"/>
                    <a:pt x="53381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grpSp>
      <p:sp>
        <p:nvSpPr>
          <p:cNvPr id="31" name="Rectangle 19">
            <a:extLst>
              <a:ext uri="{FF2B5EF4-FFF2-40B4-BE49-F238E27FC236}">
                <a16:creationId xmlns:a16="http://schemas.microsoft.com/office/drawing/2014/main" id="{DD81E438-CB4C-4DB9-A6F8-263E233E3EBE}"/>
              </a:ext>
            </a:extLst>
          </p:cNvPr>
          <p:cNvSpPr/>
          <p:nvPr/>
        </p:nvSpPr>
        <p:spPr>
          <a:xfrm>
            <a:off x="5053454" y="2403141"/>
            <a:ext cx="407467" cy="447891"/>
          </a:xfrm>
          <a:custGeom>
            <a:avLst/>
            <a:gdLst/>
            <a:ahLst/>
            <a:cxnLst/>
            <a:rect l="l" t="t" r="r" b="b"/>
            <a:pathLst>
              <a:path w="2926108" h="3216409">
                <a:moveTo>
                  <a:pt x="1150286" y="2039882"/>
                </a:moveTo>
                <a:cubicBezTo>
                  <a:pt x="1216487" y="2110220"/>
                  <a:pt x="1249586" y="2238485"/>
                  <a:pt x="1348889" y="2250897"/>
                </a:cubicBezTo>
                <a:cubicBezTo>
                  <a:pt x="1452327" y="2213659"/>
                  <a:pt x="1530941" y="2147458"/>
                  <a:pt x="1597142" y="2052295"/>
                </a:cubicBezTo>
                <a:cubicBezTo>
                  <a:pt x="1634380" y="2030228"/>
                  <a:pt x="1712994" y="2049536"/>
                  <a:pt x="1721269" y="2072982"/>
                </a:cubicBezTo>
                <a:cubicBezTo>
                  <a:pt x="1533700" y="2362611"/>
                  <a:pt x="1615072" y="2763954"/>
                  <a:pt x="1568179" y="2830155"/>
                </a:cubicBezTo>
                <a:cubicBezTo>
                  <a:pt x="1391644" y="2965315"/>
                  <a:pt x="1231658" y="2893598"/>
                  <a:pt x="1063398" y="2925319"/>
                </a:cubicBezTo>
                <a:cubicBezTo>
                  <a:pt x="925479" y="2954282"/>
                  <a:pt x="820660" y="3107371"/>
                  <a:pt x="686879" y="3148747"/>
                </a:cubicBezTo>
                <a:cubicBezTo>
                  <a:pt x="536548" y="3184606"/>
                  <a:pt x="373804" y="3224602"/>
                  <a:pt x="215198" y="3214948"/>
                </a:cubicBezTo>
                <a:cubicBezTo>
                  <a:pt x="93829" y="3209431"/>
                  <a:pt x="71763" y="3046687"/>
                  <a:pt x="136584" y="2925318"/>
                </a:cubicBezTo>
                <a:cubicBezTo>
                  <a:pt x="168305" y="2828775"/>
                  <a:pt x="121415" y="2802571"/>
                  <a:pt x="107623" y="2710165"/>
                </a:cubicBezTo>
                <a:cubicBezTo>
                  <a:pt x="111150" y="2693172"/>
                  <a:pt x="127647" y="2691385"/>
                  <a:pt x="158288" y="2695563"/>
                </a:cubicBezTo>
                <a:lnTo>
                  <a:pt x="158288" y="2626239"/>
                </a:lnTo>
                <a:lnTo>
                  <a:pt x="266288" y="2626239"/>
                </a:lnTo>
                <a:lnTo>
                  <a:pt x="266288" y="2708276"/>
                </a:lnTo>
                <a:lnTo>
                  <a:pt x="307224" y="2711894"/>
                </a:lnTo>
                <a:lnTo>
                  <a:pt x="307224" y="2626239"/>
                </a:lnTo>
                <a:lnTo>
                  <a:pt x="415224" y="2626239"/>
                </a:lnTo>
                <a:lnTo>
                  <a:pt x="415224" y="2711420"/>
                </a:lnTo>
                <a:cubicBezTo>
                  <a:pt x="428487" y="2711947"/>
                  <a:pt x="442136" y="2710942"/>
                  <a:pt x="456160" y="2708700"/>
                </a:cubicBezTo>
                <a:lnTo>
                  <a:pt x="456160" y="2617963"/>
                </a:lnTo>
                <a:lnTo>
                  <a:pt x="564160" y="2617963"/>
                </a:lnTo>
                <a:lnTo>
                  <a:pt x="564160" y="2692500"/>
                </a:lnTo>
                <a:cubicBezTo>
                  <a:pt x="577696" y="2691220"/>
                  <a:pt x="591289" y="2688332"/>
                  <a:pt x="605096" y="2684680"/>
                </a:cubicBezTo>
                <a:lnTo>
                  <a:pt x="605096" y="2601411"/>
                </a:lnTo>
                <a:lnTo>
                  <a:pt x="713096" y="2601411"/>
                </a:lnTo>
                <a:lnTo>
                  <a:pt x="713096" y="2654658"/>
                </a:lnTo>
                <a:lnTo>
                  <a:pt x="754032" y="2641463"/>
                </a:lnTo>
                <a:lnTo>
                  <a:pt x="754032" y="2580721"/>
                </a:lnTo>
                <a:lnTo>
                  <a:pt x="862032" y="2580721"/>
                </a:lnTo>
                <a:lnTo>
                  <a:pt x="862032" y="2599792"/>
                </a:lnTo>
                <a:cubicBezTo>
                  <a:pt x="897454" y="2584791"/>
                  <a:pt x="934214" y="2567836"/>
                  <a:pt x="972371" y="2548802"/>
                </a:cubicBezTo>
                <a:cubicBezTo>
                  <a:pt x="1030297" y="2506047"/>
                  <a:pt x="939271" y="2219176"/>
                  <a:pt x="947546" y="2122633"/>
                </a:cubicBezTo>
                <a:cubicBezTo>
                  <a:pt x="957201" y="2082636"/>
                  <a:pt x="1082706" y="2067466"/>
                  <a:pt x="1150286" y="2039882"/>
                </a:cubicBezTo>
                <a:close/>
                <a:moveTo>
                  <a:pt x="394278" y="1320337"/>
                </a:moveTo>
                <a:cubicBezTo>
                  <a:pt x="356565" y="1315036"/>
                  <a:pt x="316914" y="1320983"/>
                  <a:pt x="277262" y="1344774"/>
                </a:cubicBezTo>
                <a:cubicBezTo>
                  <a:pt x="169686" y="1368221"/>
                  <a:pt x="281399" y="1532343"/>
                  <a:pt x="314500" y="1626128"/>
                </a:cubicBezTo>
                <a:cubicBezTo>
                  <a:pt x="335188" y="1715776"/>
                  <a:pt x="306225" y="1838523"/>
                  <a:pt x="376563" y="1820593"/>
                </a:cubicBezTo>
                <a:cubicBezTo>
                  <a:pt x="535169" y="1786113"/>
                  <a:pt x="681363" y="1673020"/>
                  <a:pt x="628954" y="1493726"/>
                </a:cubicBezTo>
                <a:cubicBezTo>
                  <a:pt x="603094" y="1453384"/>
                  <a:pt x="507414" y="1336241"/>
                  <a:pt x="394278" y="1320337"/>
                </a:cubicBezTo>
                <a:close/>
                <a:moveTo>
                  <a:pt x="1526804" y="66"/>
                </a:moveTo>
                <a:cubicBezTo>
                  <a:pt x="2066065" y="2824"/>
                  <a:pt x="2621877" y="129710"/>
                  <a:pt x="2896335" y="1038593"/>
                </a:cubicBezTo>
                <a:cubicBezTo>
                  <a:pt x="3057700" y="1564063"/>
                  <a:pt x="2532230" y="2366749"/>
                  <a:pt x="2064686" y="2292273"/>
                </a:cubicBezTo>
                <a:cubicBezTo>
                  <a:pt x="1885392" y="2267447"/>
                  <a:pt x="1950214" y="2015056"/>
                  <a:pt x="1555767" y="1940580"/>
                </a:cubicBezTo>
                <a:cubicBezTo>
                  <a:pt x="1179249" y="1868862"/>
                  <a:pt x="732393" y="2186075"/>
                  <a:pt x="554478" y="2159871"/>
                </a:cubicBezTo>
                <a:cubicBezTo>
                  <a:pt x="466211" y="2141942"/>
                  <a:pt x="394493" y="1904722"/>
                  <a:pt x="364151" y="1932305"/>
                </a:cubicBezTo>
                <a:cubicBezTo>
                  <a:pt x="322774" y="1970922"/>
                  <a:pt x="405526" y="2146079"/>
                  <a:pt x="467589" y="2205384"/>
                </a:cubicBezTo>
                <a:cubicBezTo>
                  <a:pt x="525515" y="2241243"/>
                  <a:pt x="732393" y="2202626"/>
                  <a:pt x="873070" y="2139183"/>
                </a:cubicBezTo>
                <a:cubicBezTo>
                  <a:pt x="913066" y="2128149"/>
                  <a:pt x="870312" y="2253655"/>
                  <a:pt x="877208" y="2333648"/>
                </a:cubicBezTo>
                <a:lnTo>
                  <a:pt x="862033" y="2337135"/>
                </a:lnTo>
                <a:lnTo>
                  <a:pt x="862033" y="2415799"/>
                </a:lnTo>
                <a:lnTo>
                  <a:pt x="754033" y="2415799"/>
                </a:lnTo>
                <a:lnTo>
                  <a:pt x="754033" y="2360695"/>
                </a:lnTo>
                <a:lnTo>
                  <a:pt x="713097" y="2366601"/>
                </a:lnTo>
                <a:lnTo>
                  <a:pt x="713097" y="2428213"/>
                </a:lnTo>
                <a:lnTo>
                  <a:pt x="605097" y="2428213"/>
                </a:lnTo>
                <a:lnTo>
                  <a:pt x="605097" y="2379641"/>
                </a:lnTo>
                <a:lnTo>
                  <a:pt x="564161" y="2382960"/>
                </a:lnTo>
                <a:lnTo>
                  <a:pt x="564161" y="2436489"/>
                </a:lnTo>
                <a:lnTo>
                  <a:pt x="456161" y="2436489"/>
                </a:lnTo>
                <a:lnTo>
                  <a:pt x="456161" y="2388351"/>
                </a:lnTo>
                <a:lnTo>
                  <a:pt x="415225" y="2389346"/>
                </a:lnTo>
                <a:lnTo>
                  <a:pt x="415225" y="2436489"/>
                </a:lnTo>
                <a:lnTo>
                  <a:pt x="307225" y="2436489"/>
                </a:lnTo>
                <a:lnTo>
                  <a:pt x="307225" y="2386989"/>
                </a:lnTo>
                <a:cubicBezTo>
                  <a:pt x="293173" y="2387203"/>
                  <a:pt x="279516" y="2386340"/>
                  <a:pt x="266289" y="2385150"/>
                </a:cubicBezTo>
                <a:lnTo>
                  <a:pt x="266289" y="2428213"/>
                </a:lnTo>
                <a:lnTo>
                  <a:pt x="158289" y="2428213"/>
                </a:lnTo>
                <a:lnTo>
                  <a:pt x="158289" y="2370613"/>
                </a:lnTo>
                <a:cubicBezTo>
                  <a:pt x="107017" y="2360332"/>
                  <a:pt x="72014" y="2345184"/>
                  <a:pt x="62108" y="2325373"/>
                </a:cubicBezTo>
                <a:cubicBezTo>
                  <a:pt x="37284" y="2261930"/>
                  <a:pt x="103484" y="2223314"/>
                  <a:pt x="124172" y="2172284"/>
                </a:cubicBezTo>
                <a:cubicBezTo>
                  <a:pt x="111759" y="2144700"/>
                  <a:pt x="74522" y="2141942"/>
                  <a:pt x="86934" y="2089533"/>
                </a:cubicBezTo>
                <a:cubicBezTo>
                  <a:pt x="96588" y="2053674"/>
                  <a:pt x="242782" y="2030228"/>
                  <a:pt x="264849" y="1994369"/>
                </a:cubicBezTo>
                <a:cubicBezTo>
                  <a:pt x="273125" y="1919892"/>
                  <a:pt x="-4093" y="1721291"/>
                  <a:pt x="45" y="1671639"/>
                </a:cubicBezTo>
                <a:cubicBezTo>
                  <a:pt x="12458" y="1619230"/>
                  <a:pt x="124172" y="1558546"/>
                  <a:pt x="190373" y="1477174"/>
                </a:cubicBezTo>
                <a:cubicBezTo>
                  <a:pt x="222094" y="1438557"/>
                  <a:pt x="80038" y="1267538"/>
                  <a:pt x="91072" y="1224783"/>
                </a:cubicBezTo>
                <a:cubicBezTo>
                  <a:pt x="111760" y="1092381"/>
                  <a:pt x="240023" y="943429"/>
                  <a:pt x="264849" y="703451"/>
                </a:cubicBezTo>
                <a:cubicBezTo>
                  <a:pt x="342084" y="332450"/>
                  <a:pt x="961338" y="-5451"/>
                  <a:pt x="1526804" y="6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32" name="Freeform 114">
            <a:extLst>
              <a:ext uri="{FF2B5EF4-FFF2-40B4-BE49-F238E27FC236}">
                <a16:creationId xmlns:a16="http://schemas.microsoft.com/office/drawing/2014/main" id="{8974AD20-26EA-4071-B1D9-D9B87F4E3D78}"/>
              </a:ext>
            </a:extLst>
          </p:cNvPr>
          <p:cNvSpPr>
            <a:spLocks noChangeAspect="1"/>
          </p:cNvSpPr>
          <p:nvPr/>
        </p:nvSpPr>
        <p:spPr>
          <a:xfrm>
            <a:off x="10305068" y="2387086"/>
            <a:ext cx="497728" cy="480000"/>
          </a:xfrm>
          <a:custGeom>
            <a:avLst/>
            <a:gdLst>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955441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745816" h="3316502">
                <a:moveTo>
                  <a:pt x="2500704" y="2026790"/>
                </a:moveTo>
                <a:cubicBezTo>
                  <a:pt x="2380149" y="2047261"/>
                  <a:pt x="2334656" y="2081381"/>
                  <a:pt x="2261868" y="2108676"/>
                </a:cubicBezTo>
                <a:cubicBezTo>
                  <a:pt x="2220926" y="2245154"/>
                  <a:pt x="2248220" y="2327040"/>
                  <a:pt x="2364227" y="2313393"/>
                </a:cubicBezTo>
                <a:cubicBezTo>
                  <a:pt x="2491606" y="2272450"/>
                  <a:pt x="2502979" y="2190563"/>
                  <a:pt x="2500704" y="2026790"/>
                </a:cubicBezTo>
                <a:close/>
                <a:moveTo>
                  <a:pt x="1245112" y="2026790"/>
                </a:moveTo>
                <a:cubicBezTo>
                  <a:pt x="1242837" y="2190563"/>
                  <a:pt x="1254210" y="2272450"/>
                  <a:pt x="1381589" y="2313393"/>
                </a:cubicBezTo>
                <a:cubicBezTo>
                  <a:pt x="1497596" y="2327040"/>
                  <a:pt x="1524890" y="2245154"/>
                  <a:pt x="1483948" y="2108676"/>
                </a:cubicBezTo>
                <a:cubicBezTo>
                  <a:pt x="1411160" y="2081381"/>
                  <a:pt x="1365667" y="2047261"/>
                  <a:pt x="1245112" y="2026790"/>
                </a:cubicBezTo>
                <a:close/>
                <a:moveTo>
                  <a:pt x="3185000" y="1670667"/>
                </a:moveTo>
                <a:cubicBezTo>
                  <a:pt x="3206444" y="1672444"/>
                  <a:pt x="3226596" y="1679339"/>
                  <a:pt x="3244509" y="1692418"/>
                </a:cubicBezTo>
                <a:cubicBezTo>
                  <a:pt x="3340044" y="1731086"/>
                  <a:pt x="3210389" y="1885761"/>
                  <a:pt x="3380986" y="1856191"/>
                </a:cubicBezTo>
                <a:cubicBezTo>
                  <a:pt x="3424203" y="1826621"/>
                  <a:pt x="3528837" y="1837994"/>
                  <a:pt x="3599350" y="1903959"/>
                </a:cubicBezTo>
                <a:cubicBezTo>
                  <a:pt x="3647117" y="1983571"/>
                  <a:pt x="3783594" y="2056359"/>
                  <a:pt x="3735827" y="2142795"/>
                </a:cubicBezTo>
                <a:cubicBezTo>
                  <a:pt x="3653941" y="2374806"/>
                  <a:pt x="3606173" y="2422574"/>
                  <a:pt x="3572054" y="2620466"/>
                </a:cubicBezTo>
                <a:cubicBezTo>
                  <a:pt x="3574328" y="2882048"/>
                  <a:pt x="3542485" y="3061744"/>
                  <a:pt x="3551583" y="3316502"/>
                </a:cubicBezTo>
                <a:lnTo>
                  <a:pt x="3292276" y="3302855"/>
                </a:lnTo>
                <a:cubicBezTo>
                  <a:pt x="3310472" y="3025350"/>
                  <a:pt x="3315022" y="2788789"/>
                  <a:pt x="3271804" y="2511284"/>
                </a:cubicBezTo>
                <a:cubicBezTo>
                  <a:pt x="3217213" y="2465791"/>
                  <a:pt x="3189917" y="2399828"/>
                  <a:pt x="3278628" y="2272449"/>
                </a:cubicBezTo>
                <a:cubicBezTo>
                  <a:pt x="3244509" y="2190562"/>
                  <a:pt x="3271804" y="2142795"/>
                  <a:pt x="3128502" y="2108675"/>
                </a:cubicBezTo>
                <a:cubicBezTo>
                  <a:pt x="3042066" y="2051809"/>
                  <a:pt x="2921512" y="2165541"/>
                  <a:pt x="2869195" y="2019965"/>
                </a:cubicBezTo>
                <a:cubicBezTo>
                  <a:pt x="2821427" y="1896567"/>
                  <a:pt x="3034887" y="1658228"/>
                  <a:pt x="3185000" y="1670667"/>
                </a:cubicBezTo>
                <a:close/>
                <a:moveTo>
                  <a:pt x="560816" y="1670667"/>
                </a:moveTo>
                <a:cubicBezTo>
                  <a:pt x="710929" y="1658228"/>
                  <a:pt x="924389" y="1896567"/>
                  <a:pt x="876621" y="2019965"/>
                </a:cubicBezTo>
                <a:cubicBezTo>
                  <a:pt x="824304" y="2165541"/>
                  <a:pt x="703750" y="2051809"/>
                  <a:pt x="617314" y="2108675"/>
                </a:cubicBezTo>
                <a:cubicBezTo>
                  <a:pt x="474012" y="2142795"/>
                  <a:pt x="501307" y="2190562"/>
                  <a:pt x="467188" y="2272449"/>
                </a:cubicBezTo>
                <a:cubicBezTo>
                  <a:pt x="555899" y="2399828"/>
                  <a:pt x="528603" y="2465791"/>
                  <a:pt x="474012" y="2511284"/>
                </a:cubicBezTo>
                <a:cubicBezTo>
                  <a:pt x="430794" y="2788789"/>
                  <a:pt x="435344" y="3025350"/>
                  <a:pt x="453540" y="3302855"/>
                </a:cubicBezTo>
                <a:lnTo>
                  <a:pt x="194233" y="3316502"/>
                </a:lnTo>
                <a:cubicBezTo>
                  <a:pt x="203331" y="3061744"/>
                  <a:pt x="171488" y="2882048"/>
                  <a:pt x="173762" y="2620466"/>
                </a:cubicBezTo>
                <a:cubicBezTo>
                  <a:pt x="139643" y="2422574"/>
                  <a:pt x="91875" y="2374806"/>
                  <a:pt x="9989" y="2142795"/>
                </a:cubicBezTo>
                <a:cubicBezTo>
                  <a:pt x="-37778" y="2056359"/>
                  <a:pt x="98699" y="1983571"/>
                  <a:pt x="146466" y="1903959"/>
                </a:cubicBezTo>
                <a:cubicBezTo>
                  <a:pt x="216979" y="1837994"/>
                  <a:pt x="321613" y="1826621"/>
                  <a:pt x="364830" y="1856191"/>
                </a:cubicBezTo>
                <a:cubicBezTo>
                  <a:pt x="535427" y="1885761"/>
                  <a:pt x="405772" y="1731086"/>
                  <a:pt x="501307" y="1692418"/>
                </a:cubicBezTo>
                <a:cubicBezTo>
                  <a:pt x="519220" y="1679339"/>
                  <a:pt x="539372" y="1672444"/>
                  <a:pt x="560816" y="1670667"/>
                </a:cubicBezTo>
                <a:close/>
                <a:moveTo>
                  <a:pt x="2609647" y="1003649"/>
                </a:moveTo>
                <a:cubicBezTo>
                  <a:pt x="2444889" y="994437"/>
                  <a:pt x="2381715" y="1312839"/>
                  <a:pt x="2234575" y="1385343"/>
                </a:cubicBezTo>
                <a:cubicBezTo>
                  <a:pt x="2013936" y="1460406"/>
                  <a:pt x="1963895" y="1651474"/>
                  <a:pt x="1968444" y="1951725"/>
                </a:cubicBezTo>
                <a:cubicBezTo>
                  <a:pt x="1979817" y="2035887"/>
                  <a:pt x="2134492" y="1956274"/>
                  <a:pt x="2248223" y="1897134"/>
                </a:cubicBezTo>
                <a:cubicBezTo>
                  <a:pt x="2393799" y="1812972"/>
                  <a:pt x="2839626" y="1121486"/>
                  <a:pt x="2644008" y="1010029"/>
                </a:cubicBezTo>
                <a:cubicBezTo>
                  <a:pt x="2632066" y="1006333"/>
                  <a:pt x="2620631" y="1004263"/>
                  <a:pt x="2609647" y="1003649"/>
                </a:cubicBezTo>
                <a:close/>
                <a:moveTo>
                  <a:pt x="1136169" y="1003649"/>
                </a:moveTo>
                <a:cubicBezTo>
                  <a:pt x="1125185" y="1004263"/>
                  <a:pt x="1113750" y="1006333"/>
                  <a:pt x="1101808" y="1010029"/>
                </a:cubicBezTo>
                <a:cubicBezTo>
                  <a:pt x="906190" y="1121486"/>
                  <a:pt x="1352017" y="1812972"/>
                  <a:pt x="1497593" y="1897134"/>
                </a:cubicBezTo>
                <a:cubicBezTo>
                  <a:pt x="1611324" y="1956274"/>
                  <a:pt x="1765999" y="2035887"/>
                  <a:pt x="1777372" y="1951725"/>
                </a:cubicBezTo>
                <a:cubicBezTo>
                  <a:pt x="1781921" y="1651474"/>
                  <a:pt x="1731880" y="1460406"/>
                  <a:pt x="1511241" y="1385343"/>
                </a:cubicBezTo>
                <a:cubicBezTo>
                  <a:pt x="1364101" y="1312839"/>
                  <a:pt x="1300927" y="994437"/>
                  <a:pt x="1136169" y="1003649"/>
                </a:cubicBezTo>
                <a:close/>
                <a:moveTo>
                  <a:pt x="665081" y="96"/>
                </a:moveTo>
                <a:cubicBezTo>
                  <a:pt x="1486802" y="-2174"/>
                  <a:pt x="1309537" y="573200"/>
                  <a:pt x="1862679" y="634117"/>
                </a:cubicBezTo>
                <a:cubicBezTo>
                  <a:pt x="2415888" y="573192"/>
                  <a:pt x="2259021" y="-2174"/>
                  <a:pt x="3080735" y="96"/>
                </a:cubicBezTo>
                <a:cubicBezTo>
                  <a:pt x="3608448" y="-9003"/>
                  <a:pt x="3767673" y="636991"/>
                  <a:pt x="3619822" y="921320"/>
                </a:cubicBezTo>
                <a:cubicBezTo>
                  <a:pt x="3590251" y="1010030"/>
                  <a:pt x="3519739" y="941793"/>
                  <a:pt x="3456049" y="955441"/>
                </a:cubicBezTo>
                <a:cubicBezTo>
                  <a:pt x="3416937" y="1011300"/>
                  <a:pt x="3385716" y="1096130"/>
                  <a:pt x="3370271" y="1159232"/>
                </a:cubicBezTo>
                <a:lnTo>
                  <a:pt x="3189917" y="1317105"/>
                </a:lnTo>
                <a:cubicBezTo>
                  <a:pt x="3271804" y="1426286"/>
                  <a:pt x="3258156" y="1555942"/>
                  <a:pt x="3155798" y="1596884"/>
                </a:cubicBezTo>
                <a:cubicBezTo>
                  <a:pt x="2973828" y="1651475"/>
                  <a:pt x="2866920" y="1726538"/>
                  <a:pt x="2848723" y="1842544"/>
                </a:cubicBezTo>
                <a:cubicBezTo>
                  <a:pt x="2830525" y="2001768"/>
                  <a:pt x="2832803" y="2481714"/>
                  <a:pt x="2650831" y="2518108"/>
                </a:cubicBezTo>
                <a:cubicBezTo>
                  <a:pt x="2498431" y="2522657"/>
                  <a:pt x="2373325" y="2513559"/>
                  <a:pt x="2193630" y="2531756"/>
                </a:cubicBezTo>
                <a:cubicBezTo>
                  <a:pt x="2088997" y="2522657"/>
                  <a:pt x="1998012" y="2349785"/>
                  <a:pt x="1941147" y="2211033"/>
                </a:cubicBezTo>
                <a:lnTo>
                  <a:pt x="1872908" y="2313392"/>
                </a:lnTo>
                <a:lnTo>
                  <a:pt x="1804669" y="2211033"/>
                </a:lnTo>
                <a:cubicBezTo>
                  <a:pt x="1747804" y="2349785"/>
                  <a:pt x="1656819" y="2522657"/>
                  <a:pt x="1552186" y="2531756"/>
                </a:cubicBezTo>
                <a:cubicBezTo>
                  <a:pt x="1372491" y="2513559"/>
                  <a:pt x="1247385" y="2522657"/>
                  <a:pt x="1094985" y="2518108"/>
                </a:cubicBezTo>
                <a:cubicBezTo>
                  <a:pt x="913013" y="2481714"/>
                  <a:pt x="915291" y="2001768"/>
                  <a:pt x="897093" y="1842544"/>
                </a:cubicBezTo>
                <a:cubicBezTo>
                  <a:pt x="878896" y="1726538"/>
                  <a:pt x="771988" y="1651475"/>
                  <a:pt x="590018" y="1596884"/>
                </a:cubicBezTo>
                <a:cubicBezTo>
                  <a:pt x="487660" y="1555942"/>
                  <a:pt x="474012" y="1426286"/>
                  <a:pt x="555899" y="1317105"/>
                </a:cubicBezTo>
                <a:cubicBezTo>
                  <a:pt x="497354" y="1247580"/>
                  <a:pt x="494034" y="1228756"/>
                  <a:pt x="380265" y="1173717"/>
                </a:cubicBezTo>
                <a:cubicBezTo>
                  <a:pt x="350099" y="1122687"/>
                  <a:pt x="319933" y="1057172"/>
                  <a:pt x="289767" y="1006142"/>
                </a:cubicBezTo>
                <a:cubicBezTo>
                  <a:pt x="226077" y="992494"/>
                  <a:pt x="155565" y="1010030"/>
                  <a:pt x="125994" y="921320"/>
                </a:cubicBezTo>
                <a:cubicBezTo>
                  <a:pt x="-21857" y="636991"/>
                  <a:pt x="137368" y="-9003"/>
                  <a:pt x="665081" y="9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33" name="Rounded Rectangle 31">
            <a:extLst>
              <a:ext uri="{FF2B5EF4-FFF2-40B4-BE49-F238E27FC236}">
                <a16:creationId xmlns:a16="http://schemas.microsoft.com/office/drawing/2014/main" id="{644DAEBD-E8C0-45C5-9D33-C6A576F16B3D}"/>
              </a:ext>
            </a:extLst>
          </p:cNvPr>
          <p:cNvSpPr>
            <a:spLocks noChangeAspect="1"/>
          </p:cNvSpPr>
          <p:nvPr/>
        </p:nvSpPr>
        <p:spPr>
          <a:xfrm>
            <a:off x="5088388" y="3421632"/>
            <a:ext cx="337600" cy="480000"/>
          </a:xfrm>
          <a:custGeom>
            <a:avLst/>
            <a:gdLst/>
            <a:ahLst/>
            <a:cxnLst/>
            <a:rect l="l" t="t" r="r" b="b"/>
            <a:pathLst>
              <a:path w="2273269" h="3232141">
                <a:moveTo>
                  <a:pt x="1301358" y="1224998"/>
                </a:moveTo>
                <a:cubicBezTo>
                  <a:pt x="1288512" y="1224739"/>
                  <a:pt x="1275404" y="1226994"/>
                  <a:pt x="1262722" y="1232060"/>
                </a:cubicBezTo>
                <a:cubicBezTo>
                  <a:pt x="1224020" y="1247517"/>
                  <a:pt x="1200469" y="1284678"/>
                  <a:pt x="1200858" y="1323955"/>
                </a:cubicBezTo>
                <a:lnTo>
                  <a:pt x="1068969" y="1816173"/>
                </a:lnTo>
                <a:lnTo>
                  <a:pt x="975827" y="1468563"/>
                </a:lnTo>
                <a:cubicBezTo>
                  <a:pt x="965224" y="1428990"/>
                  <a:pt x="932065" y="1401484"/>
                  <a:pt x="893889" y="1396168"/>
                </a:cubicBezTo>
                <a:cubicBezTo>
                  <a:pt x="887581" y="1395290"/>
                  <a:pt x="881136" y="1395017"/>
                  <a:pt x="874749" y="1397368"/>
                </a:cubicBezTo>
                <a:lnTo>
                  <a:pt x="873048" y="1397069"/>
                </a:lnTo>
                <a:cubicBezTo>
                  <a:pt x="871822" y="1397102"/>
                  <a:pt x="870599" y="1397158"/>
                  <a:pt x="869409" y="1397702"/>
                </a:cubicBezTo>
                <a:lnTo>
                  <a:pt x="854690" y="1398625"/>
                </a:lnTo>
                <a:cubicBezTo>
                  <a:pt x="852870" y="1399112"/>
                  <a:pt x="851076" y="1399648"/>
                  <a:pt x="849610" y="1401148"/>
                </a:cubicBezTo>
                <a:cubicBezTo>
                  <a:pt x="820426" y="1408603"/>
                  <a:pt x="795399" y="1429720"/>
                  <a:pt x="783580" y="1459921"/>
                </a:cubicBezTo>
                <a:lnTo>
                  <a:pt x="576552" y="1988920"/>
                </a:lnTo>
                <a:lnTo>
                  <a:pt x="360960" y="1988920"/>
                </a:lnTo>
                <a:cubicBezTo>
                  <a:pt x="306335" y="1988920"/>
                  <a:pt x="262052" y="2033203"/>
                  <a:pt x="262052" y="2087828"/>
                </a:cubicBezTo>
                <a:cubicBezTo>
                  <a:pt x="262052" y="2142453"/>
                  <a:pt x="306335" y="2186736"/>
                  <a:pt x="360960" y="2186736"/>
                </a:cubicBezTo>
                <a:lnTo>
                  <a:pt x="624414" y="2186736"/>
                </a:lnTo>
                <a:cubicBezTo>
                  <a:pt x="655679" y="2194749"/>
                  <a:pt x="687884" y="2184847"/>
                  <a:pt x="710155" y="2162843"/>
                </a:cubicBezTo>
                <a:cubicBezTo>
                  <a:pt x="728043" y="2149675"/>
                  <a:pt x="740236" y="2129868"/>
                  <a:pt x="742804" y="2106901"/>
                </a:cubicBezTo>
                <a:lnTo>
                  <a:pt x="861090" y="1804659"/>
                </a:lnTo>
                <a:lnTo>
                  <a:pt x="967256" y="2200878"/>
                </a:lnTo>
                <a:cubicBezTo>
                  <a:pt x="956121" y="2251327"/>
                  <a:pt x="986997" y="2301788"/>
                  <a:pt x="1037612" y="2315350"/>
                </a:cubicBezTo>
                <a:cubicBezTo>
                  <a:pt x="1044252" y="2317129"/>
                  <a:pt x="1050915" y="2318189"/>
                  <a:pt x="1057633" y="2316605"/>
                </a:cubicBezTo>
                <a:cubicBezTo>
                  <a:pt x="1061264" y="2317900"/>
                  <a:pt x="1065062" y="2318350"/>
                  <a:pt x="1068971" y="2317315"/>
                </a:cubicBezTo>
                <a:cubicBezTo>
                  <a:pt x="1072878" y="2318349"/>
                  <a:pt x="1076674" y="2317900"/>
                  <a:pt x="1080303" y="2316605"/>
                </a:cubicBezTo>
                <a:lnTo>
                  <a:pt x="1100326" y="2315350"/>
                </a:lnTo>
                <a:cubicBezTo>
                  <a:pt x="1150941" y="2301788"/>
                  <a:pt x="1181817" y="2251327"/>
                  <a:pt x="1170682" y="2200878"/>
                </a:cubicBezTo>
                <a:lnTo>
                  <a:pt x="1320238" y="1642726"/>
                </a:lnTo>
                <a:lnTo>
                  <a:pt x="1513977" y="2127797"/>
                </a:lnTo>
                <a:cubicBezTo>
                  <a:pt x="1531567" y="2171838"/>
                  <a:pt x="1577262" y="2196260"/>
                  <a:pt x="1621871" y="2186737"/>
                </a:cubicBezTo>
                <a:lnTo>
                  <a:pt x="1878495" y="2186737"/>
                </a:lnTo>
                <a:cubicBezTo>
                  <a:pt x="1933120" y="2186737"/>
                  <a:pt x="1977403" y="2142454"/>
                  <a:pt x="1977403" y="2087829"/>
                </a:cubicBezTo>
                <a:cubicBezTo>
                  <a:pt x="1977403" y="2033204"/>
                  <a:pt x="1933120" y="1988921"/>
                  <a:pt x="1878495" y="1988921"/>
                </a:cubicBezTo>
                <a:lnTo>
                  <a:pt x="1671520" y="1988921"/>
                </a:lnTo>
                <a:lnTo>
                  <a:pt x="1391261" y="1287226"/>
                </a:lnTo>
                <a:cubicBezTo>
                  <a:pt x="1376065" y="1249180"/>
                  <a:pt x="1339894" y="1225775"/>
                  <a:pt x="1301358" y="1224998"/>
                </a:cubicBezTo>
                <a:close/>
                <a:moveTo>
                  <a:pt x="335892" y="524745"/>
                </a:moveTo>
                <a:lnTo>
                  <a:pt x="1937377" y="524745"/>
                </a:lnTo>
                <a:cubicBezTo>
                  <a:pt x="1996486" y="524745"/>
                  <a:pt x="2044403" y="572662"/>
                  <a:pt x="2044403" y="631771"/>
                </a:cubicBezTo>
                <a:lnTo>
                  <a:pt x="2044403" y="2898384"/>
                </a:lnTo>
                <a:cubicBezTo>
                  <a:pt x="2044403" y="2957493"/>
                  <a:pt x="1996486" y="3005410"/>
                  <a:pt x="1937377" y="3005410"/>
                </a:cubicBezTo>
                <a:lnTo>
                  <a:pt x="335892" y="3005410"/>
                </a:lnTo>
                <a:cubicBezTo>
                  <a:pt x="276783" y="3005410"/>
                  <a:pt x="228866" y="2957493"/>
                  <a:pt x="228866" y="2898384"/>
                </a:cubicBezTo>
                <a:lnTo>
                  <a:pt x="228866" y="631771"/>
                </a:lnTo>
                <a:cubicBezTo>
                  <a:pt x="228866" y="572662"/>
                  <a:pt x="276783" y="524745"/>
                  <a:pt x="335892" y="524745"/>
                </a:cubicBezTo>
                <a:close/>
                <a:moveTo>
                  <a:pt x="245659" y="437009"/>
                </a:moveTo>
                <a:cubicBezTo>
                  <a:pt x="179890" y="437009"/>
                  <a:pt x="126573" y="490326"/>
                  <a:pt x="126573" y="556095"/>
                </a:cubicBezTo>
                <a:lnTo>
                  <a:pt x="126573" y="2974061"/>
                </a:lnTo>
                <a:cubicBezTo>
                  <a:pt x="126573" y="3039830"/>
                  <a:pt x="179890" y="3093147"/>
                  <a:pt x="245659" y="3093147"/>
                </a:cubicBezTo>
                <a:lnTo>
                  <a:pt x="2027611" y="3093147"/>
                </a:lnTo>
                <a:cubicBezTo>
                  <a:pt x="2093380" y="3093147"/>
                  <a:pt x="2146697" y="3039830"/>
                  <a:pt x="2146697" y="2974061"/>
                </a:cubicBezTo>
                <a:lnTo>
                  <a:pt x="2146697" y="556095"/>
                </a:lnTo>
                <a:cubicBezTo>
                  <a:pt x="2146697" y="490326"/>
                  <a:pt x="2093380" y="437009"/>
                  <a:pt x="2027611" y="437009"/>
                </a:cubicBezTo>
                <a:close/>
                <a:moveTo>
                  <a:pt x="974181" y="0"/>
                </a:moveTo>
                <a:lnTo>
                  <a:pt x="1299087" y="0"/>
                </a:lnTo>
                <a:cubicBezTo>
                  <a:pt x="1327680" y="0"/>
                  <a:pt x="1350860" y="23180"/>
                  <a:pt x="1350860" y="51773"/>
                </a:cubicBezTo>
                <a:lnTo>
                  <a:pt x="1350860" y="155306"/>
                </a:lnTo>
                <a:lnTo>
                  <a:pt x="1381614" y="155306"/>
                </a:lnTo>
                <a:cubicBezTo>
                  <a:pt x="1410207" y="155306"/>
                  <a:pt x="1433387" y="178486"/>
                  <a:pt x="1433387" y="207079"/>
                </a:cubicBezTo>
                <a:lnTo>
                  <a:pt x="1433387" y="298015"/>
                </a:lnTo>
                <a:lnTo>
                  <a:pt x="2081269" y="298015"/>
                </a:lnTo>
                <a:cubicBezTo>
                  <a:pt x="2187308" y="298015"/>
                  <a:pt x="2273269" y="383976"/>
                  <a:pt x="2273269" y="490015"/>
                </a:cubicBezTo>
                <a:lnTo>
                  <a:pt x="2273269" y="3040141"/>
                </a:lnTo>
                <a:cubicBezTo>
                  <a:pt x="2273269" y="3146180"/>
                  <a:pt x="2187308" y="3232141"/>
                  <a:pt x="2081269" y="3232141"/>
                </a:cubicBezTo>
                <a:lnTo>
                  <a:pt x="192000" y="3232141"/>
                </a:lnTo>
                <a:cubicBezTo>
                  <a:pt x="85961" y="3232141"/>
                  <a:pt x="0" y="3146180"/>
                  <a:pt x="0" y="3040141"/>
                </a:cubicBezTo>
                <a:lnTo>
                  <a:pt x="0" y="490015"/>
                </a:lnTo>
                <a:cubicBezTo>
                  <a:pt x="0" y="383976"/>
                  <a:pt x="85961" y="298015"/>
                  <a:pt x="192000" y="298015"/>
                </a:cubicBezTo>
                <a:lnTo>
                  <a:pt x="839881" y="298015"/>
                </a:lnTo>
                <a:lnTo>
                  <a:pt x="839881" y="207079"/>
                </a:lnTo>
                <a:cubicBezTo>
                  <a:pt x="839881" y="178486"/>
                  <a:pt x="863061" y="155306"/>
                  <a:pt x="891654" y="155306"/>
                </a:cubicBezTo>
                <a:lnTo>
                  <a:pt x="922408" y="155306"/>
                </a:lnTo>
                <a:lnTo>
                  <a:pt x="922408" y="51773"/>
                </a:lnTo>
                <a:cubicBezTo>
                  <a:pt x="922408" y="23180"/>
                  <a:pt x="945588" y="0"/>
                  <a:pt x="974181"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34" name="Oval 47">
            <a:extLst>
              <a:ext uri="{FF2B5EF4-FFF2-40B4-BE49-F238E27FC236}">
                <a16:creationId xmlns:a16="http://schemas.microsoft.com/office/drawing/2014/main" id="{3F123F87-C579-4792-A002-A7BA93DE5D29}"/>
              </a:ext>
            </a:extLst>
          </p:cNvPr>
          <p:cNvSpPr>
            <a:spLocks noChangeAspect="1"/>
          </p:cNvSpPr>
          <p:nvPr/>
        </p:nvSpPr>
        <p:spPr>
          <a:xfrm>
            <a:off x="11021092" y="2387086"/>
            <a:ext cx="480000" cy="480000"/>
          </a:xfrm>
          <a:custGeom>
            <a:avLst/>
            <a:gdLst/>
            <a:ahLst/>
            <a:cxnLst/>
            <a:rect l="l" t="t" r="r" b="b"/>
            <a:pathLst>
              <a:path w="3240000" h="3240000">
                <a:moveTo>
                  <a:pt x="1303187" y="480874"/>
                </a:moveTo>
                <a:lnTo>
                  <a:pt x="1303187" y="1303187"/>
                </a:lnTo>
                <a:lnTo>
                  <a:pt x="480874" y="1303187"/>
                </a:lnTo>
                <a:lnTo>
                  <a:pt x="480874" y="1936813"/>
                </a:lnTo>
                <a:lnTo>
                  <a:pt x="1303187" y="1936813"/>
                </a:lnTo>
                <a:lnTo>
                  <a:pt x="1303187" y="2759126"/>
                </a:lnTo>
                <a:lnTo>
                  <a:pt x="1936813" y="2759126"/>
                </a:lnTo>
                <a:lnTo>
                  <a:pt x="1936813" y="1936813"/>
                </a:lnTo>
                <a:lnTo>
                  <a:pt x="2759126" y="1936813"/>
                </a:lnTo>
                <a:lnTo>
                  <a:pt x="2759126" y="1303187"/>
                </a:lnTo>
                <a:lnTo>
                  <a:pt x="1936813" y="1303187"/>
                </a:lnTo>
                <a:lnTo>
                  <a:pt x="1936813" y="480874"/>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35" name="Oval 50">
            <a:extLst>
              <a:ext uri="{FF2B5EF4-FFF2-40B4-BE49-F238E27FC236}">
                <a16:creationId xmlns:a16="http://schemas.microsoft.com/office/drawing/2014/main" id="{A84F82D7-EA5F-4D15-AB61-9686B2C03B2F}"/>
              </a:ext>
            </a:extLst>
          </p:cNvPr>
          <p:cNvSpPr>
            <a:spLocks noChangeAspect="1"/>
          </p:cNvSpPr>
          <p:nvPr/>
        </p:nvSpPr>
        <p:spPr>
          <a:xfrm>
            <a:off x="5812044" y="3421632"/>
            <a:ext cx="424991" cy="480000"/>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36" name="Heart 17">
            <a:extLst>
              <a:ext uri="{FF2B5EF4-FFF2-40B4-BE49-F238E27FC236}">
                <a16:creationId xmlns:a16="http://schemas.microsoft.com/office/drawing/2014/main" id="{E642A6C0-9904-4152-9CC8-ADD7FA3D080B}"/>
              </a:ext>
            </a:extLst>
          </p:cNvPr>
          <p:cNvSpPr/>
          <p:nvPr/>
        </p:nvSpPr>
        <p:spPr>
          <a:xfrm>
            <a:off x="8111592" y="3437477"/>
            <a:ext cx="454168" cy="445296"/>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37" name="Rounded Rectangle 25">
            <a:extLst>
              <a:ext uri="{FF2B5EF4-FFF2-40B4-BE49-F238E27FC236}">
                <a16:creationId xmlns:a16="http://schemas.microsoft.com/office/drawing/2014/main" id="{4A812ABB-935C-4B6F-B06B-B56A550AC435}"/>
              </a:ext>
            </a:extLst>
          </p:cNvPr>
          <p:cNvSpPr/>
          <p:nvPr/>
        </p:nvSpPr>
        <p:spPr>
          <a:xfrm>
            <a:off x="7328374" y="3471634"/>
            <a:ext cx="450880" cy="379999"/>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38" name="Chord 32">
            <a:extLst>
              <a:ext uri="{FF2B5EF4-FFF2-40B4-BE49-F238E27FC236}">
                <a16:creationId xmlns:a16="http://schemas.microsoft.com/office/drawing/2014/main" id="{7A1715EE-39D5-464E-AC6E-CFAB87939760}"/>
              </a:ext>
            </a:extLst>
          </p:cNvPr>
          <p:cNvSpPr/>
          <p:nvPr/>
        </p:nvSpPr>
        <p:spPr>
          <a:xfrm>
            <a:off x="6558298" y="3438169"/>
            <a:ext cx="450880" cy="446925"/>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39" name="Rounded Rectangle 40">
            <a:extLst>
              <a:ext uri="{FF2B5EF4-FFF2-40B4-BE49-F238E27FC236}">
                <a16:creationId xmlns:a16="http://schemas.microsoft.com/office/drawing/2014/main" id="{73C687CA-A85D-4FDB-9DD8-02A00FC30C07}"/>
              </a:ext>
            </a:extLst>
          </p:cNvPr>
          <p:cNvSpPr/>
          <p:nvPr/>
        </p:nvSpPr>
        <p:spPr>
          <a:xfrm rot="2942052">
            <a:off x="8829598" y="3438698"/>
            <a:ext cx="419111" cy="445871"/>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40" name="Rounded Rectangle 7">
            <a:extLst>
              <a:ext uri="{FF2B5EF4-FFF2-40B4-BE49-F238E27FC236}">
                <a16:creationId xmlns:a16="http://schemas.microsoft.com/office/drawing/2014/main" id="{451D21C8-D300-4780-960A-D129EC1AD9CD}"/>
              </a:ext>
            </a:extLst>
          </p:cNvPr>
          <p:cNvSpPr>
            <a:spLocks noChangeAspect="1"/>
          </p:cNvSpPr>
          <p:nvPr/>
        </p:nvSpPr>
        <p:spPr>
          <a:xfrm rot="18924894" flipH="1">
            <a:off x="6710103" y="4373802"/>
            <a:ext cx="147273" cy="576000"/>
          </a:xfrm>
          <a:custGeom>
            <a:avLst/>
            <a:gdLst/>
            <a:ahLst/>
            <a:cxnLst/>
            <a:rect l="l" t="t" r="r" b="b"/>
            <a:pathLst>
              <a:path w="1081111" h="4228323">
                <a:moveTo>
                  <a:pt x="335224" y="1867922"/>
                </a:moveTo>
                <a:cubicBezTo>
                  <a:pt x="355105" y="1839562"/>
                  <a:pt x="441066" y="1818228"/>
                  <a:pt x="544096" y="1818228"/>
                </a:cubicBezTo>
                <a:cubicBezTo>
                  <a:pt x="661845" y="1818228"/>
                  <a:pt x="757300" y="1846093"/>
                  <a:pt x="757300" y="1880465"/>
                </a:cubicBezTo>
                <a:lnTo>
                  <a:pt x="754850" y="1887560"/>
                </a:lnTo>
                <a:lnTo>
                  <a:pt x="757869" y="1887560"/>
                </a:lnTo>
                <a:lnTo>
                  <a:pt x="757869" y="2839818"/>
                </a:lnTo>
                <a:cubicBezTo>
                  <a:pt x="757869" y="2972331"/>
                  <a:pt x="662287" y="3079754"/>
                  <a:pt x="544381" y="3079754"/>
                </a:cubicBezTo>
                <a:cubicBezTo>
                  <a:pt x="426475" y="3079754"/>
                  <a:pt x="330892" y="2972330"/>
                  <a:pt x="330892" y="2839818"/>
                </a:cubicBezTo>
                <a:cubicBezTo>
                  <a:pt x="330892" y="2522399"/>
                  <a:pt x="330893" y="2204979"/>
                  <a:pt x="330893" y="1887560"/>
                </a:cubicBezTo>
                <a:lnTo>
                  <a:pt x="333343" y="1887560"/>
                </a:lnTo>
                <a:cubicBezTo>
                  <a:pt x="331423" y="1885549"/>
                  <a:pt x="330893" y="1883025"/>
                  <a:pt x="330893" y="1880465"/>
                </a:cubicBezTo>
                <a:cubicBezTo>
                  <a:pt x="330893" y="1876168"/>
                  <a:pt x="332384" y="1871973"/>
                  <a:pt x="335224" y="1867922"/>
                </a:cubicBezTo>
                <a:close/>
                <a:moveTo>
                  <a:pt x="40017" y="122059"/>
                </a:moveTo>
                <a:cubicBezTo>
                  <a:pt x="33211" y="132011"/>
                  <a:pt x="29637" y="142314"/>
                  <a:pt x="29637" y="152868"/>
                </a:cubicBezTo>
                <a:cubicBezTo>
                  <a:pt x="29637" y="201406"/>
                  <a:pt x="105246" y="244661"/>
                  <a:pt x="223474" y="271871"/>
                </a:cubicBezTo>
                <a:lnTo>
                  <a:pt x="259635" y="468058"/>
                </a:lnTo>
                <a:cubicBezTo>
                  <a:pt x="103865" y="495856"/>
                  <a:pt x="0" y="547115"/>
                  <a:pt x="0" y="605632"/>
                </a:cubicBezTo>
                <a:cubicBezTo>
                  <a:pt x="0" y="658669"/>
                  <a:pt x="85325" y="705745"/>
                  <a:pt x="217400" y="734580"/>
                </a:cubicBezTo>
                <a:lnTo>
                  <a:pt x="217063" y="737117"/>
                </a:lnTo>
                <a:lnTo>
                  <a:pt x="217063" y="2943282"/>
                </a:lnTo>
                <a:cubicBezTo>
                  <a:pt x="217063" y="3039089"/>
                  <a:pt x="294931" y="3121078"/>
                  <a:pt x="405721" y="3153265"/>
                </a:cubicBezTo>
                <a:cubicBezTo>
                  <a:pt x="400324" y="3160310"/>
                  <a:pt x="397646" y="3168520"/>
                  <a:pt x="397646" y="3177204"/>
                </a:cubicBezTo>
                <a:lnTo>
                  <a:pt x="397646" y="3194256"/>
                </a:lnTo>
                <a:cubicBezTo>
                  <a:pt x="397646" y="3224314"/>
                  <a:pt x="429716" y="3248680"/>
                  <a:pt x="469276" y="3248680"/>
                </a:cubicBezTo>
                <a:lnTo>
                  <a:pt x="496274" y="3248680"/>
                </a:lnTo>
                <a:cubicBezTo>
                  <a:pt x="503831" y="3569617"/>
                  <a:pt x="518631" y="3867052"/>
                  <a:pt x="514761" y="4228323"/>
                </a:cubicBezTo>
                <a:lnTo>
                  <a:pt x="577573" y="4091802"/>
                </a:lnTo>
                <a:cubicBezTo>
                  <a:pt x="580481" y="3794896"/>
                  <a:pt x="583388" y="3537508"/>
                  <a:pt x="586278" y="3248680"/>
                </a:cubicBezTo>
                <a:lnTo>
                  <a:pt x="611834" y="3248680"/>
                </a:lnTo>
                <a:cubicBezTo>
                  <a:pt x="651395" y="3248680"/>
                  <a:pt x="683465" y="3224314"/>
                  <a:pt x="683465" y="3194256"/>
                </a:cubicBezTo>
                <a:lnTo>
                  <a:pt x="683465" y="3177205"/>
                </a:lnTo>
                <a:cubicBezTo>
                  <a:pt x="683465" y="3168518"/>
                  <a:pt x="680787" y="3160307"/>
                  <a:pt x="675388" y="3153262"/>
                </a:cubicBezTo>
                <a:cubicBezTo>
                  <a:pt x="786180" y="3121079"/>
                  <a:pt x="864048" y="3039089"/>
                  <a:pt x="864048" y="2943282"/>
                </a:cubicBezTo>
                <a:lnTo>
                  <a:pt x="864048" y="737117"/>
                </a:lnTo>
                <a:cubicBezTo>
                  <a:pt x="864048" y="736269"/>
                  <a:pt x="864042" y="735422"/>
                  <a:pt x="863712" y="734579"/>
                </a:cubicBezTo>
                <a:cubicBezTo>
                  <a:pt x="995786" y="705744"/>
                  <a:pt x="1081111" y="658669"/>
                  <a:pt x="1081111" y="605632"/>
                </a:cubicBezTo>
                <a:cubicBezTo>
                  <a:pt x="1081111" y="547115"/>
                  <a:pt x="977246" y="495856"/>
                  <a:pt x="821477" y="468058"/>
                </a:cubicBezTo>
                <a:lnTo>
                  <a:pt x="857637" y="271871"/>
                </a:lnTo>
                <a:cubicBezTo>
                  <a:pt x="975865" y="244661"/>
                  <a:pt x="1051474" y="201406"/>
                  <a:pt x="1051474" y="152868"/>
                </a:cubicBezTo>
                <a:cubicBezTo>
                  <a:pt x="1051474" y="68441"/>
                  <a:pt x="822728" y="0"/>
                  <a:pt x="540555" y="0"/>
                </a:cubicBezTo>
                <a:cubicBezTo>
                  <a:pt x="293654" y="0"/>
                  <a:pt x="87658" y="52400"/>
                  <a:pt x="40017" y="122059"/>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41" name="Rounded Rectangle 17">
            <a:extLst>
              <a:ext uri="{FF2B5EF4-FFF2-40B4-BE49-F238E27FC236}">
                <a16:creationId xmlns:a16="http://schemas.microsoft.com/office/drawing/2014/main" id="{6AD42634-2B85-4552-90AD-429129D89766}"/>
              </a:ext>
            </a:extLst>
          </p:cNvPr>
          <p:cNvSpPr>
            <a:spLocks noChangeAspect="1"/>
          </p:cNvSpPr>
          <p:nvPr/>
        </p:nvSpPr>
        <p:spPr>
          <a:xfrm>
            <a:off x="11110250" y="3421632"/>
            <a:ext cx="301683" cy="480000"/>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42" name="Oval 21">
            <a:extLst>
              <a:ext uri="{FF2B5EF4-FFF2-40B4-BE49-F238E27FC236}">
                <a16:creationId xmlns:a16="http://schemas.microsoft.com/office/drawing/2014/main" id="{48249ECD-9648-4A37-8FAF-7761FE66B210}"/>
              </a:ext>
            </a:extLst>
          </p:cNvPr>
          <p:cNvSpPr>
            <a:spLocks noChangeAspect="1"/>
          </p:cNvSpPr>
          <p:nvPr/>
        </p:nvSpPr>
        <p:spPr>
          <a:xfrm>
            <a:off x="9554077" y="3421632"/>
            <a:ext cx="480000" cy="480000"/>
          </a:xfrm>
          <a:custGeom>
            <a:avLst/>
            <a:gdLst/>
            <a:ahLst/>
            <a:cxnLst/>
            <a:rect l="l" t="t" r="r" b="b"/>
            <a:pathLst>
              <a:path w="3240000" h="3240000">
                <a:moveTo>
                  <a:pt x="1799999" y="306000"/>
                </a:moveTo>
                <a:lnTo>
                  <a:pt x="1440000" y="306000"/>
                </a:lnTo>
                <a:lnTo>
                  <a:pt x="1440000" y="1308231"/>
                </a:lnTo>
                <a:lnTo>
                  <a:pt x="572043" y="807116"/>
                </a:lnTo>
                <a:lnTo>
                  <a:pt x="392043" y="1118885"/>
                </a:lnTo>
                <a:lnTo>
                  <a:pt x="1260000" y="1620000"/>
                </a:lnTo>
                <a:lnTo>
                  <a:pt x="392043" y="2121116"/>
                </a:lnTo>
                <a:lnTo>
                  <a:pt x="572043" y="2432885"/>
                </a:lnTo>
                <a:lnTo>
                  <a:pt x="1440000" y="1931769"/>
                </a:lnTo>
                <a:lnTo>
                  <a:pt x="1440000" y="2934000"/>
                </a:lnTo>
                <a:lnTo>
                  <a:pt x="1800000" y="2934000"/>
                </a:lnTo>
                <a:lnTo>
                  <a:pt x="1800000" y="1931769"/>
                </a:lnTo>
                <a:lnTo>
                  <a:pt x="2667957" y="2432884"/>
                </a:lnTo>
                <a:lnTo>
                  <a:pt x="2847957" y="2121116"/>
                </a:lnTo>
                <a:lnTo>
                  <a:pt x="1980000" y="1620000"/>
                </a:lnTo>
                <a:lnTo>
                  <a:pt x="2847958" y="1118885"/>
                </a:lnTo>
                <a:lnTo>
                  <a:pt x="2667957" y="807116"/>
                </a:lnTo>
                <a:lnTo>
                  <a:pt x="1800000" y="1308231"/>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43" name="Oval 25">
            <a:extLst>
              <a:ext uri="{FF2B5EF4-FFF2-40B4-BE49-F238E27FC236}">
                <a16:creationId xmlns:a16="http://schemas.microsoft.com/office/drawing/2014/main" id="{F56DE7B4-F677-4F67-876A-915B080BC259}"/>
              </a:ext>
            </a:extLst>
          </p:cNvPr>
          <p:cNvSpPr>
            <a:spLocks noChangeAspect="1"/>
          </p:cNvSpPr>
          <p:nvPr/>
        </p:nvSpPr>
        <p:spPr>
          <a:xfrm>
            <a:off x="10314258" y="3421632"/>
            <a:ext cx="479347" cy="480000"/>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44" name="Block Arc 20">
            <a:extLst>
              <a:ext uri="{FF2B5EF4-FFF2-40B4-BE49-F238E27FC236}">
                <a16:creationId xmlns:a16="http://schemas.microsoft.com/office/drawing/2014/main" id="{0EB3A1BB-D292-47F2-B041-791DB6D5A38D}"/>
              </a:ext>
            </a:extLst>
          </p:cNvPr>
          <p:cNvSpPr>
            <a:spLocks noChangeAspect="1"/>
          </p:cNvSpPr>
          <p:nvPr/>
        </p:nvSpPr>
        <p:spPr>
          <a:xfrm rot="10800000">
            <a:off x="5803200" y="4421802"/>
            <a:ext cx="442680" cy="480000"/>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solidFill>
                <a:schemeClr val="tx1"/>
              </a:solidFill>
            </a:endParaRPr>
          </a:p>
        </p:txBody>
      </p:sp>
      <p:sp>
        <p:nvSpPr>
          <p:cNvPr id="45" name="Block Arc 11">
            <a:extLst>
              <a:ext uri="{FF2B5EF4-FFF2-40B4-BE49-F238E27FC236}">
                <a16:creationId xmlns:a16="http://schemas.microsoft.com/office/drawing/2014/main" id="{088847CE-1308-4AB3-A680-86A0E1DBA00F}"/>
              </a:ext>
            </a:extLst>
          </p:cNvPr>
          <p:cNvSpPr/>
          <p:nvPr/>
        </p:nvSpPr>
        <p:spPr>
          <a:xfrm rot="10800000">
            <a:off x="8894149" y="4407619"/>
            <a:ext cx="290009" cy="471881"/>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solidFill>
                <a:schemeClr val="tx1"/>
              </a:solidFill>
            </a:endParaRPr>
          </a:p>
        </p:txBody>
      </p:sp>
      <p:sp>
        <p:nvSpPr>
          <p:cNvPr id="46" name="Rectangle 21">
            <a:extLst>
              <a:ext uri="{FF2B5EF4-FFF2-40B4-BE49-F238E27FC236}">
                <a16:creationId xmlns:a16="http://schemas.microsoft.com/office/drawing/2014/main" id="{B4A99611-B2A0-447F-8571-161952622CD1}"/>
              </a:ext>
            </a:extLst>
          </p:cNvPr>
          <p:cNvSpPr/>
          <p:nvPr/>
        </p:nvSpPr>
        <p:spPr>
          <a:xfrm>
            <a:off x="7324648" y="4533425"/>
            <a:ext cx="458335" cy="256755"/>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47" name="Round Same Side Corner Rectangle 8">
            <a:extLst>
              <a:ext uri="{FF2B5EF4-FFF2-40B4-BE49-F238E27FC236}">
                <a16:creationId xmlns:a16="http://schemas.microsoft.com/office/drawing/2014/main" id="{A690FB69-EB42-497B-AF52-B7CF4A87ECAB}"/>
              </a:ext>
            </a:extLst>
          </p:cNvPr>
          <p:cNvSpPr/>
          <p:nvPr/>
        </p:nvSpPr>
        <p:spPr>
          <a:xfrm>
            <a:off x="11024430" y="4444561"/>
            <a:ext cx="473323" cy="474048"/>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48" name="Rounded Rectangle 51">
            <a:extLst>
              <a:ext uri="{FF2B5EF4-FFF2-40B4-BE49-F238E27FC236}">
                <a16:creationId xmlns:a16="http://schemas.microsoft.com/office/drawing/2014/main" id="{342BE295-CED9-451D-9EFF-EDF94AD41095}"/>
              </a:ext>
            </a:extLst>
          </p:cNvPr>
          <p:cNvSpPr/>
          <p:nvPr/>
        </p:nvSpPr>
        <p:spPr>
          <a:xfrm rot="16200000" flipH="1">
            <a:off x="9557715" y="5285436"/>
            <a:ext cx="490649" cy="462075"/>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solidFill>
                <a:schemeClr val="tx1"/>
              </a:solidFill>
            </a:endParaRPr>
          </a:p>
        </p:txBody>
      </p:sp>
      <p:sp>
        <p:nvSpPr>
          <p:cNvPr id="49" name="Isosceles Triangle 5">
            <a:extLst>
              <a:ext uri="{FF2B5EF4-FFF2-40B4-BE49-F238E27FC236}">
                <a16:creationId xmlns:a16="http://schemas.microsoft.com/office/drawing/2014/main" id="{C8139FBA-DA59-4D3D-9C68-9243518FCC8A}"/>
              </a:ext>
            </a:extLst>
          </p:cNvPr>
          <p:cNvSpPr>
            <a:spLocks noChangeAspect="1"/>
          </p:cNvSpPr>
          <p:nvPr/>
        </p:nvSpPr>
        <p:spPr>
          <a:xfrm>
            <a:off x="8155568" y="4478894"/>
            <a:ext cx="366216" cy="365820"/>
          </a:xfrm>
          <a:custGeom>
            <a:avLst/>
            <a:gdLst/>
            <a:ahLst/>
            <a:cxnLst/>
            <a:rect l="l" t="t" r="r" b="b"/>
            <a:pathLst>
              <a:path w="3229104" h="3225610">
                <a:moveTo>
                  <a:pt x="2311104" y="907633"/>
                </a:moveTo>
                <a:lnTo>
                  <a:pt x="3229104" y="907633"/>
                </a:lnTo>
                <a:lnTo>
                  <a:pt x="1769979" y="3097491"/>
                </a:lnTo>
                <a:close/>
                <a:moveTo>
                  <a:pt x="823" y="907633"/>
                </a:moveTo>
                <a:lnTo>
                  <a:pt x="918823" y="907633"/>
                </a:lnTo>
                <a:lnTo>
                  <a:pt x="1498048" y="3135591"/>
                </a:lnTo>
                <a:close/>
                <a:moveTo>
                  <a:pt x="1036980" y="907632"/>
                </a:moveTo>
                <a:lnTo>
                  <a:pt x="2192122" y="907632"/>
                </a:lnTo>
                <a:lnTo>
                  <a:pt x="1614551" y="3225610"/>
                </a:lnTo>
                <a:close/>
                <a:moveTo>
                  <a:pt x="2769693" y="0"/>
                </a:moveTo>
                <a:lnTo>
                  <a:pt x="3229104" y="792088"/>
                </a:lnTo>
                <a:lnTo>
                  <a:pt x="2310282" y="792088"/>
                </a:lnTo>
                <a:close/>
                <a:moveTo>
                  <a:pt x="1732713" y="0"/>
                </a:moveTo>
                <a:lnTo>
                  <a:pt x="2651535" y="0"/>
                </a:lnTo>
                <a:lnTo>
                  <a:pt x="2192124" y="792088"/>
                </a:lnTo>
                <a:close/>
                <a:moveTo>
                  <a:pt x="1614553" y="0"/>
                </a:moveTo>
                <a:lnTo>
                  <a:pt x="2073964" y="792088"/>
                </a:lnTo>
                <a:lnTo>
                  <a:pt x="1155142" y="792088"/>
                </a:lnTo>
                <a:close/>
                <a:moveTo>
                  <a:pt x="577571" y="0"/>
                </a:moveTo>
                <a:lnTo>
                  <a:pt x="1496393" y="0"/>
                </a:lnTo>
                <a:lnTo>
                  <a:pt x="1036982" y="792088"/>
                </a:lnTo>
                <a:close/>
                <a:moveTo>
                  <a:pt x="459411" y="0"/>
                </a:moveTo>
                <a:lnTo>
                  <a:pt x="918822" y="792088"/>
                </a:lnTo>
                <a:lnTo>
                  <a:pt x="0" y="79208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50" name="Trapezoid 22">
            <a:extLst>
              <a:ext uri="{FF2B5EF4-FFF2-40B4-BE49-F238E27FC236}">
                <a16:creationId xmlns:a16="http://schemas.microsoft.com/office/drawing/2014/main" id="{236153F9-8EF0-446A-845D-8794F6E31773}"/>
              </a:ext>
            </a:extLst>
          </p:cNvPr>
          <p:cNvSpPr>
            <a:spLocks noChangeAspect="1"/>
          </p:cNvSpPr>
          <p:nvPr/>
        </p:nvSpPr>
        <p:spPr>
          <a:xfrm>
            <a:off x="9554077" y="4539711"/>
            <a:ext cx="480000" cy="244185"/>
          </a:xfrm>
          <a:custGeom>
            <a:avLst/>
            <a:gdLst/>
            <a:ahLst/>
            <a:cxnLst/>
            <a:rect l="l" t="t" r="r" b="b"/>
            <a:pathLst>
              <a:path w="3261500" h="1659188">
                <a:moveTo>
                  <a:pt x="121102" y="1436888"/>
                </a:moveTo>
                <a:lnTo>
                  <a:pt x="3045452" y="1436888"/>
                </a:lnTo>
                <a:cubicBezTo>
                  <a:pt x="3001437" y="1508238"/>
                  <a:pt x="2956882" y="1580993"/>
                  <a:pt x="2918729" y="1659188"/>
                </a:cubicBezTo>
                <a:lnTo>
                  <a:pt x="202648" y="1659188"/>
                </a:lnTo>
                <a:cubicBezTo>
                  <a:pt x="188127" y="1585004"/>
                  <a:pt x="156049" y="1510828"/>
                  <a:pt x="121102" y="1436888"/>
                </a:cubicBezTo>
                <a:close/>
                <a:moveTo>
                  <a:pt x="2814967" y="1119413"/>
                </a:moveTo>
                <a:lnTo>
                  <a:pt x="2814967" y="1227413"/>
                </a:lnTo>
                <a:lnTo>
                  <a:pt x="2922967" y="1227413"/>
                </a:lnTo>
                <a:lnTo>
                  <a:pt x="2922967" y="1119413"/>
                </a:lnTo>
                <a:close/>
                <a:moveTo>
                  <a:pt x="2600074" y="1119413"/>
                </a:moveTo>
                <a:lnTo>
                  <a:pt x="2600074" y="1227413"/>
                </a:lnTo>
                <a:lnTo>
                  <a:pt x="2708074" y="1227413"/>
                </a:lnTo>
                <a:lnTo>
                  <a:pt x="2708074" y="1119413"/>
                </a:lnTo>
                <a:close/>
                <a:moveTo>
                  <a:pt x="2385182" y="1119413"/>
                </a:moveTo>
                <a:lnTo>
                  <a:pt x="2385182" y="1227413"/>
                </a:lnTo>
                <a:lnTo>
                  <a:pt x="2493182" y="1227413"/>
                </a:lnTo>
                <a:lnTo>
                  <a:pt x="2493182" y="1119413"/>
                </a:lnTo>
                <a:close/>
                <a:moveTo>
                  <a:pt x="1716569" y="1119413"/>
                </a:moveTo>
                <a:lnTo>
                  <a:pt x="1716569" y="1227413"/>
                </a:lnTo>
                <a:lnTo>
                  <a:pt x="1824569" y="1227413"/>
                </a:lnTo>
                <a:lnTo>
                  <a:pt x="1824569" y="1119413"/>
                </a:lnTo>
                <a:close/>
                <a:moveTo>
                  <a:pt x="1501676" y="1119413"/>
                </a:moveTo>
                <a:lnTo>
                  <a:pt x="1501676" y="1227413"/>
                </a:lnTo>
                <a:lnTo>
                  <a:pt x="1609676" y="1227413"/>
                </a:lnTo>
                <a:lnTo>
                  <a:pt x="1609676" y="1119413"/>
                </a:lnTo>
                <a:close/>
                <a:moveTo>
                  <a:pt x="1286784" y="1119413"/>
                </a:moveTo>
                <a:lnTo>
                  <a:pt x="1286784" y="1227413"/>
                </a:lnTo>
                <a:lnTo>
                  <a:pt x="1394784" y="1227413"/>
                </a:lnTo>
                <a:lnTo>
                  <a:pt x="1394784" y="1119413"/>
                </a:lnTo>
                <a:close/>
                <a:moveTo>
                  <a:pt x="1071892" y="1119413"/>
                </a:moveTo>
                <a:lnTo>
                  <a:pt x="1071892" y="1227413"/>
                </a:lnTo>
                <a:lnTo>
                  <a:pt x="1179892" y="1227413"/>
                </a:lnTo>
                <a:lnTo>
                  <a:pt x="1179892" y="1119413"/>
                </a:lnTo>
                <a:close/>
                <a:moveTo>
                  <a:pt x="857000" y="1119413"/>
                </a:moveTo>
                <a:lnTo>
                  <a:pt x="857000" y="1227413"/>
                </a:lnTo>
                <a:lnTo>
                  <a:pt x="965000" y="1227413"/>
                </a:lnTo>
                <a:lnTo>
                  <a:pt x="965000" y="1119413"/>
                </a:lnTo>
                <a:close/>
                <a:moveTo>
                  <a:pt x="642108" y="1119413"/>
                </a:moveTo>
                <a:lnTo>
                  <a:pt x="642108" y="1227413"/>
                </a:lnTo>
                <a:lnTo>
                  <a:pt x="750108" y="1227413"/>
                </a:lnTo>
                <a:lnTo>
                  <a:pt x="750108" y="1119413"/>
                </a:lnTo>
                <a:close/>
                <a:moveTo>
                  <a:pt x="427216" y="1119413"/>
                </a:moveTo>
                <a:lnTo>
                  <a:pt x="427216" y="1227413"/>
                </a:lnTo>
                <a:lnTo>
                  <a:pt x="535216" y="1227413"/>
                </a:lnTo>
                <a:lnTo>
                  <a:pt x="535216" y="1119413"/>
                </a:lnTo>
                <a:close/>
                <a:moveTo>
                  <a:pt x="356387" y="794045"/>
                </a:moveTo>
                <a:lnTo>
                  <a:pt x="310667" y="896924"/>
                </a:lnTo>
                <a:lnTo>
                  <a:pt x="2620886" y="908354"/>
                </a:lnTo>
                <a:lnTo>
                  <a:pt x="2540130" y="801665"/>
                </a:lnTo>
                <a:close/>
                <a:moveTo>
                  <a:pt x="382676" y="631248"/>
                </a:moveTo>
                <a:lnTo>
                  <a:pt x="363625" y="730317"/>
                </a:lnTo>
                <a:lnTo>
                  <a:pt x="2492522" y="737937"/>
                </a:lnTo>
                <a:lnTo>
                  <a:pt x="2418771" y="631248"/>
                </a:lnTo>
                <a:close/>
                <a:moveTo>
                  <a:pt x="1756650" y="318899"/>
                </a:moveTo>
                <a:lnTo>
                  <a:pt x="1756650" y="477608"/>
                </a:lnTo>
                <a:lnTo>
                  <a:pt x="1900650" y="477608"/>
                </a:lnTo>
                <a:lnTo>
                  <a:pt x="1900650" y="318899"/>
                </a:lnTo>
                <a:close/>
                <a:moveTo>
                  <a:pt x="1470038" y="318899"/>
                </a:moveTo>
                <a:lnTo>
                  <a:pt x="1470038" y="477608"/>
                </a:lnTo>
                <a:lnTo>
                  <a:pt x="1614038" y="477608"/>
                </a:lnTo>
                <a:lnTo>
                  <a:pt x="1614038" y="318899"/>
                </a:lnTo>
                <a:close/>
                <a:moveTo>
                  <a:pt x="1183427" y="318899"/>
                </a:moveTo>
                <a:lnTo>
                  <a:pt x="1183427" y="477608"/>
                </a:lnTo>
                <a:lnTo>
                  <a:pt x="1327427" y="477608"/>
                </a:lnTo>
                <a:lnTo>
                  <a:pt x="1327427" y="318899"/>
                </a:lnTo>
                <a:close/>
                <a:moveTo>
                  <a:pt x="896816" y="318899"/>
                </a:moveTo>
                <a:lnTo>
                  <a:pt x="896816" y="477608"/>
                </a:lnTo>
                <a:lnTo>
                  <a:pt x="1040816" y="477608"/>
                </a:lnTo>
                <a:lnTo>
                  <a:pt x="1040816" y="318899"/>
                </a:lnTo>
                <a:close/>
                <a:moveTo>
                  <a:pt x="1190618" y="0"/>
                </a:moveTo>
                <a:lnTo>
                  <a:pt x="1271830" y="0"/>
                </a:lnTo>
                <a:lnTo>
                  <a:pt x="1308266" y="193836"/>
                </a:lnTo>
                <a:lnTo>
                  <a:pt x="1977660" y="193836"/>
                </a:lnTo>
                <a:lnTo>
                  <a:pt x="2138144" y="525639"/>
                </a:lnTo>
                <a:lnTo>
                  <a:pt x="2421400" y="525639"/>
                </a:lnTo>
                <a:lnTo>
                  <a:pt x="2750195" y="950920"/>
                </a:lnTo>
                <a:lnTo>
                  <a:pt x="3261500" y="937238"/>
                </a:lnTo>
                <a:cubicBezTo>
                  <a:pt x="3244841" y="1097170"/>
                  <a:pt x="3172191" y="1230845"/>
                  <a:pt x="3089450" y="1364888"/>
                </a:cubicBezTo>
                <a:lnTo>
                  <a:pt x="88044" y="1364888"/>
                </a:lnTo>
                <a:cubicBezTo>
                  <a:pt x="35437" y="1251413"/>
                  <a:pt x="-11245" y="1137942"/>
                  <a:pt x="2399" y="1024450"/>
                </a:cubicBezTo>
                <a:lnTo>
                  <a:pt x="197767" y="1019222"/>
                </a:lnTo>
                <a:lnTo>
                  <a:pt x="321162" y="525639"/>
                </a:lnTo>
                <a:lnTo>
                  <a:pt x="681951" y="525639"/>
                </a:lnTo>
                <a:lnTo>
                  <a:pt x="764901" y="193836"/>
                </a:lnTo>
                <a:lnTo>
                  <a:pt x="930048" y="193836"/>
                </a:lnTo>
                <a:lnTo>
                  <a:pt x="966373" y="588"/>
                </a:lnTo>
                <a:lnTo>
                  <a:pt x="1047585" y="588"/>
                </a:lnTo>
                <a:lnTo>
                  <a:pt x="1083910" y="193836"/>
                </a:lnTo>
                <a:lnTo>
                  <a:pt x="1154183" y="193836"/>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51" name="Rounded Rectangle 20">
            <a:extLst>
              <a:ext uri="{FF2B5EF4-FFF2-40B4-BE49-F238E27FC236}">
                <a16:creationId xmlns:a16="http://schemas.microsoft.com/office/drawing/2014/main" id="{6F6D61B6-C26A-4B48-9531-877A33F6652D}"/>
              </a:ext>
            </a:extLst>
          </p:cNvPr>
          <p:cNvSpPr>
            <a:spLocks noChangeAspect="1"/>
          </p:cNvSpPr>
          <p:nvPr/>
        </p:nvSpPr>
        <p:spPr>
          <a:xfrm rot="2160000">
            <a:off x="10331502" y="4421802"/>
            <a:ext cx="444863" cy="480000"/>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52" name="Trapezoid 28">
            <a:extLst>
              <a:ext uri="{FF2B5EF4-FFF2-40B4-BE49-F238E27FC236}">
                <a16:creationId xmlns:a16="http://schemas.microsoft.com/office/drawing/2014/main" id="{D80CF631-D396-4A1E-BD8D-B983A4C54B96}"/>
              </a:ext>
            </a:extLst>
          </p:cNvPr>
          <p:cNvSpPr>
            <a:spLocks noChangeAspect="1"/>
          </p:cNvSpPr>
          <p:nvPr/>
        </p:nvSpPr>
        <p:spPr>
          <a:xfrm>
            <a:off x="5059153" y="4421802"/>
            <a:ext cx="396073" cy="480000"/>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53" name="Rounded Rectangle 2">
            <a:extLst>
              <a:ext uri="{FF2B5EF4-FFF2-40B4-BE49-F238E27FC236}">
                <a16:creationId xmlns:a16="http://schemas.microsoft.com/office/drawing/2014/main" id="{8F806FB3-972B-4BFE-82F7-117160B973D9}"/>
              </a:ext>
            </a:extLst>
          </p:cNvPr>
          <p:cNvSpPr/>
          <p:nvPr/>
        </p:nvSpPr>
        <p:spPr>
          <a:xfrm>
            <a:off x="5789316" y="5291352"/>
            <a:ext cx="470445" cy="470445"/>
          </a:xfrm>
          <a:custGeom>
            <a:avLst/>
            <a:gdLst>
              <a:gd name="connsiteX0" fmla="*/ 1979373 w 3960440"/>
              <a:gd name="connsiteY0" fmla="*/ 472350 h 3960000"/>
              <a:gd name="connsiteX1" fmla="*/ 813783 w 3960440"/>
              <a:gd name="connsiteY1" fmla="*/ 1434034 h 3960000"/>
              <a:gd name="connsiteX2" fmla="*/ 1171732 w 3960440"/>
              <a:gd name="connsiteY2" fmla="*/ 2285845 h 3960000"/>
              <a:gd name="connsiteX3" fmla="*/ 1338560 w 3960440"/>
              <a:gd name="connsiteY3" fmla="*/ 1981614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71732 w 3960440"/>
              <a:gd name="connsiteY2" fmla="*/ 2285845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solidFill>
                <a:schemeClr val="tx1"/>
              </a:solidFill>
            </a:endParaRPr>
          </a:p>
        </p:txBody>
      </p:sp>
      <p:sp>
        <p:nvSpPr>
          <p:cNvPr id="54" name="Rounded Rectangle 8">
            <a:extLst>
              <a:ext uri="{FF2B5EF4-FFF2-40B4-BE49-F238E27FC236}">
                <a16:creationId xmlns:a16="http://schemas.microsoft.com/office/drawing/2014/main" id="{85B11494-1A60-4748-80E9-ADD9E7E6F190}"/>
              </a:ext>
            </a:extLst>
          </p:cNvPr>
          <p:cNvSpPr/>
          <p:nvPr/>
        </p:nvSpPr>
        <p:spPr>
          <a:xfrm>
            <a:off x="5021941" y="5291352"/>
            <a:ext cx="470497" cy="470445"/>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solidFill>
                <a:schemeClr val="tx1"/>
              </a:solidFill>
            </a:endParaRPr>
          </a:p>
        </p:txBody>
      </p:sp>
      <p:sp>
        <p:nvSpPr>
          <p:cNvPr id="55" name="Rounded Rectangle 2">
            <a:extLst>
              <a:ext uri="{FF2B5EF4-FFF2-40B4-BE49-F238E27FC236}">
                <a16:creationId xmlns:a16="http://schemas.microsoft.com/office/drawing/2014/main" id="{8C3A63D7-51EC-4849-AAB4-6A83ECED255F}"/>
              </a:ext>
            </a:extLst>
          </p:cNvPr>
          <p:cNvSpPr/>
          <p:nvPr/>
        </p:nvSpPr>
        <p:spPr>
          <a:xfrm>
            <a:off x="7318592" y="5291352"/>
            <a:ext cx="470445" cy="470445"/>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solidFill>
                <a:schemeClr val="tx1"/>
              </a:solidFill>
            </a:endParaRPr>
          </a:p>
        </p:txBody>
      </p:sp>
      <p:sp>
        <p:nvSpPr>
          <p:cNvPr id="56" name="Rounded Rectangle 3">
            <a:extLst>
              <a:ext uri="{FF2B5EF4-FFF2-40B4-BE49-F238E27FC236}">
                <a16:creationId xmlns:a16="http://schemas.microsoft.com/office/drawing/2014/main" id="{6BF036AE-55F4-43E9-A6D9-E4D4EC269393}"/>
              </a:ext>
            </a:extLst>
          </p:cNvPr>
          <p:cNvSpPr>
            <a:spLocks noChangeAspect="1"/>
          </p:cNvSpPr>
          <p:nvPr/>
        </p:nvSpPr>
        <p:spPr>
          <a:xfrm>
            <a:off x="6548516" y="5291352"/>
            <a:ext cx="470445" cy="470445"/>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solidFill>
                <a:schemeClr val="tx1"/>
              </a:solidFill>
            </a:endParaRPr>
          </a:p>
        </p:txBody>
      </p:sp>
      <p:sp>
        <p:nvSpPr>
          <p:cNvPr id="57" name="Rounded Rectangle 10">
            <a:extLst>
              <a:ext uri="{FF2B5EF4-FFF2-40B4-BE49-F238E27FC236}">
                <a16:creationId xmlns:a16="http://schemas.microsoft.com/office/drawing/2014/main" id="{AAB0688D-0AE6-4195-B873-28078E1CD1C8}"/>
              </a:ext>
            </a:extLst>
          </p:cNvPr>
          <p:cNvSpPr>
            <a:spLocks noChangeAspect="1"/>
          </p:cNvSpPr>
          <p:nvPr/>
        </p:nvSpPr>
        <p:spPr>
          <a:xfrm>
            <a:off x="8102617" y="5281797"/>
            <a:ext cx="472121" cy="480000"/>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58" name="Block Arc 6">
            <a:extLst>
              <a:ext uri="{FF2B5EF4-FFF2-40B4-BE49-F238E27FC236}">
                <a16:creationId xmlns:a16="http://schemas.microsoft.com/office/drawing/2014/main" id="{2BEEBE7F-1688-4EE2-A687-E80AE96195D9}"/>
              </a:ext>
            </a:extLst>
          </p:cNvPr>
          <p:cNvSpPr/>
          <p:nvPr/>
        </p:nvSpPr>
        <p:spPr>
          <a:xfrm>
            <a:off x="8817858" y="5314856"/>
            <a:ext cx="442587" cy="446941"/>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solidFill>
                <a:schemeClr val="tx1"/>
              </a:solidFill>
            </a:endParaRPr>
          </a:p>
        </p:txBody>
      </p:sp>
      <p:sp>
        <p:nvSpPr>
          <p:cNvPr id="59" name="Left Arrow 1">
            <a:extLst>
              <a:ext uri="{FF2B5EF4-FFF2-40B4-BE49-F238E27FC236}">
                <a16:creationId xmlns:a16="http://schemas.microsoft.com/office/drawing/2014/main" id="{C5D56237-423E-410B-ACF4-574402EB0D02}"/>
              </a:ext>
            </a:extLst>
          </p:cNvPr>
          <p:cNvSpPr>
            <a:spLocks noChangeAspect="1"/>
          </p:cNvSpPr>
          <p:nvPr/>
        </p:nvSpPr>
        <p:spPr>
          <a:xfrm>
            <a:off x="11049182" y="5281797"/>
            <a:ext cx="493163" cy="480000"/>
          </a:xfrm>
          <a:custGeom>
            <a:avLst/>
            <a:gdLst/>
            <a:ahLst/>
            <a:cxnLst/>
            <a:rect l="l" t="t" r="r" b="b"/>
            <a:pathLst>
              <a:path w="3306630" h="3218379">
                <a:moveTo>
                  <a:pt x="0" y="2085651"/>
                </a:moveTo>
                <a:cubicBezTo>
                  <a:pt x="253919" y="2342528"/>
                  <a:pt x="881542" y="2297196"/>
                  <a:pt x="1388167" y="2271654"/>
                </a:cubicBezTo>
                <a:lnTo>
                  <a:pt x="1417952" y="2988872"/>
                </a:lnTo>
                <a:lnTo>
                  <a:pt x="717647" y="2950294"/>
                </a:lnTo>
                <a:cubicBezTo>
                  <a:pt x="467617" y="2928101"/>
                  <a:pt x="217417" y="2555860"/>
                  <a:pt x="0" y="2085651"/>
                </a:cubicBezTo>
                <a:close/>
                <a:moveTo>
                  <a:pt x="1969797" y="2019847"/>
                </a:moveTo>
                <a:lnTo>
                  <a:pt x="1969797" y="2274913"/>
                </a:lnTo>
                <a:lnTo>
                  <a:pt x="2657809" y="2274913"/>
                </a:lnTo>
                <a:cubicBezTo>
                  <a:pt x="2787205" y="2599270"/>
                  <a:pt x="2968360" y="2923626"/>
                  <a:pt x="2675062" y="2954686"/>
                </a:cubicBezTo>
                <a:lnTo>
                  <a:pt x="1969797" y="2963313"/>
                </a:lnTo>
                <a:lnTo>
                  <a:pt x="1969797" y="3218379"/>
                </a:lnTo>
                <a:lnTo>
                  <a:pt x="1429598" y="2619113"/>
                </a:lnTo>
                <a:close/>
                <a:moveTo>
                  <a:pt x="2961009" y="1275432"/>
                </a:moveTo>
                <a:lnTo>
                  <a:pt x="3277752" y="1901203"/>
                </a:lnTo>
                <a:cubicBezTo>
                  <a:pt x="3383548" y="2128832"/>
                  <a:pt x="3186278" y="2531632"/>
                  <a:pt x="2887773" y="2955026"/>
                </a:cubicBezTo>
                <a:cubicBezTo>
                  <a:pt x="2983276" y="2606687"/>
                  <a:pt x="2630206" y="2085815"/>
                  <a:pt x="2354773" y="1659836"/>
                </a:cubicBezTo>
                <a:close/>
                <a:moveTo>
                  <a:pt x="1019997" y="990789"/>
                </a:moveTo>
                <a:lnTo>
                  <a:pt x="1268877" y="1758248"/>
                </a:lnTo>
                <a:lnTo>
                  <a:pt x="1047983" y="1630715"/>
                </a:lnTo>
                <a:lnTo>
                  <a:pt x="703977" y="2226552"/>
                </a:lnTo>
                <a:cubicBezTo>
                  <a:pt x="358378" y="2176433"/>
                  <a:pt x="-13100" y="2171140"/>
                  <a:pt x="106650" y="1901606"/>
                </a:cubicBezTo>
                <a:lnTo>
                  <a:pt x="451811" y="1286515"/>
                </a:lnTo>
                <a:lnTo>
                  <a:pt x="230918" y="1158982"/>
                </a:lnTo>
                <a:close/>
                <a:moveTo>
                  <a:pt x="2174825" y="119764"/>
                </a:moveTo>
                <a:cubicBezTo>
                  <a:pt x="2220451" y="119103"/>
                  <a:pt x="2264887" y="143875"/>
                  <a:pt x="2308274" y="203493"/>
                </a:cubicBezTo>
                <a:lnTo>
                  <a:pt x="2668377" y="809957"/>
                </a:lnTo>
                <a:lnTo>
                  <a:pt x="2889271" y="682424"/>
                </a:lnTo>
                <a:lnTo>
                  <a:pt x="2640391" y="1449883"/>
                </a:lnTo>
                <a:lnTo>
                  <a:pt x="1851312" y="1281690"/>
                </a:lnTo>
                <a:lnTo>
                  <a:pt x="2072206" y="1154157"/>
                </a:lnTo>
                <a:lnTo>
                  <a:pt x="1728200" y="558321"/>
                </a:lnTo>
                <a:cubicBezTo>
                  <a:pt x="1890352" y="352642"/>
                  <a:pt x="2037947" y="121750"/>
                  <a:pt x="2174825" y="119764"/>
                </a:cubicBezTo>
                <a:close/>
                <a:moveTo>
                  <a:pt x="1831774" y="30"/>
                </a:moveTo>
                <a:cubicBezTo>
                  <a:pt x="1948530" y="539"/>
                  <a:pt x="2073232" y="7407"/>
                  <a:pt x="2202212" y="19111"/>
                </a:cubicBezTo>
                <a:cubicBezTo>
                  <a:pt x="1852790" y="110572"/>
                  <a:pt x="1578238" y="676776"/>
                  <a:pt x="1347045" y="1128297"/>
                </a:cubicBezTo>
                <a:lnTo>
                  <a:pt x="711024" y="795483"/>
                </a:lnTo>
                <a:lnTo>
                  <a:pt x="1094586" y="208291"/>
                </a:lnTo>
                <a:cubicBezTo>
                  <a:pt x="1202761" y="54213"/>
                  <a:pt x="1481508" y="-1496"/>
                  <a:pt x="1831774" y="3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60" name="Oval 35">
            <a:extLst>
              <a:ext uri="{FF2B5EF4-FFF2-40B4-BE49-F238E27FC236}">
                <a16:creationId xmlns:a16="http://schemas.microsoft.com/office/drawing/2014/main" id="{CD1B66EB-FB5B-4C89-B799-B2048A12A115}"/>
              </a:ext>
            </a:extLst>
          </p:cNvPr>
          <p:cNvSpPr/>
          <p:nvPr/>
        </p:nvSpPr>
        <p:spPr>
          <a:xfrm>
            <a:off x="10388009" y="5282764"/>
            <a:ext cx="386141" cy="486875"/>
          </a:xfrm>
          <a:custGeom>
            <a:avLst/>
            <a:gdLst/>
            <a:ahLst/>
            <a:cxnLst/>
            <a:rect l="l" t="t" r="r" b="b"/>
            <a:pathLst>
              <a:path w="2548531" h="3213371">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61" name="Text Placeholder 2"/>
          <p:cNvSpPr>
            <a:spLocks noGrp="1"/>
          </p:cNvSpPr>
          <p:nvPr>
            <p:ph type="body" sz="quarter" idx="10"/>
          </p:nvPr>
        </p:nvSpPr>
        <p:spPr>
          <a:xfrm>
            <a:off x="548177" y="3480235"/>
            <a:ext cx="3219450" cy="1109433"/>
          </a:xfrm>
        </p:spPr>
        <p:txBody>
          <a:bodyPr/>
          <a:lstStyle/>
          <a:p>
            <a:pPr marL="0" indent="0">
              <a:buNone/>
            </a:pPr>
            <a:r>
              <a:rPr lang="en-US" dirty="0"/>
              <a:t>You can Change Fill Color &amp; Line Color</a:t>
            </a:r>
            <a:endParaRPr lang="th-TH" dirty="0"/>
          </a:p>
        </p:txBody>
      </p:sp>
    </p:spTree>
    <p:extLst>
      <p:ext uri="{BB962C8B-B14F-4D97-AF65-F5344CB8AC3E}">
        <p14:creationId xmlns:p14="http://schemas.microsoft.com/office/powerpoint/2010/main" val="686153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ICON SET</a:t>
            </a:r>
            <a:endParaRPr lang="th-TH" dirty="0"/>
          </a:p>
        </p:txBody>
      </p:sp>
      <p:sp>
        <p:nvSpPr>
          <p:cNvPr id="3" name="Text Placeholder 2"/>
          <p:cNvSpPr>
            <a:spLocks noGrp="1"/>
          </p:cNvSpPr>
          <p:nvPr>
            <p:ph type="body" sz="quarter" idx="10"/>
          </p:nvPr>
        </p:nvSpPr>
        <p:spPr>
          <a:xfrm>
            <a:off x="548177" y="2072368"/>
            <a:ext cx="3219450" cy="1109433"/>
          </a:xfrm>
        </p:spPr>
        <p:txBody>
          <a:bodyPr/>
          <a:lstStyle/>
          <a:p>
            <a:pPr marL="0" indent="0">
              <a:buNone/>
            </a:pPr>
            <a:r>
              <a:rPr lang="en-US" dirty="0"/>
              <a:t>You can Resize without losing quality</a:t>
            </a:r>
            <a:endParaRPr lang="th-TH" dirty="0"/>
          </a:p>
        </p:txBody>
      </p:sp>
      <p:sp>
        <p:nvSpPr>
          <p:cNvPr id="61" name="Text Placeholder 2"/>
          <p:cNvSpPr>
            <a:spLocks noGrp="1"/>
          </p:cNvSpPr>
          <p:nvPr>
            <p:ph type="body" sz="quarter" idx="10"/>
          </p:nvPr>
        </p:nvSpPr>
        <p:spPr>
          <a:xfrm>
            <a:off x="548177" y="3480235"/>
            <a:ext cx="3219450" cy="1109433"/>
          </a:xfrm>
        </p:spPr>
        <p:txBody>
          <a:bodyPr/>
          <a:lstStyle/>
          <a:p>
            <a:pPr marL="0" indent="0">
              <a:buNone/>
            </a:pPr>
            <a:r>
              <a:rPr lang="en-US" dirty="0"/>
              <a:t>You can Change Fill Color &amp; Line Color</a:t>
            </a:r>
            <a:endParaRPr lang="th-TH" dirty="0"/>
          </a:p>
        </p:txBody>
      </p:sp>
      <p:sp>
        <p:nvSpPr>
          <p:cNvPr id="62" name="Isosceles Triangle 68">
            <a:extLst>
              <a:ext uri="{FF2B5EF4-FFF2-40B4-BE49-F238E27FC236}">
                <a16:creationId xmlns:a16="http://schemas.microsoft.com/office/drawing/2014/main" id="{74966224-0059-4C27-9502-049095A53EA2}"/>
              </a:ext>
            </a:extLst>
          </p:cNvPr>
          <p:cNvSpPr/>
          <p:nvPr/>
        </p:nvSpPr>
        <p:spPr>
          <a:xfrm rot="10800000">
            <a:off x="8102137" y="4573495"/>
            <a:ext cx="206632" cy="643491"/>
          </a:xfrm>
          <a:custGeom>
            <a:avLst/>
            <a:gdLst/>
            <a:ahLst/>
            <a:cxnLst/>
            <a:rect l="l" t="t" r="r" b="b"/>
            <a:pathLst>
              <a:path w="1040400" h="3240000">
                <a:moveTo>
                  <a:pt x="41345" y="940666"/>
                </a:moveTo>
                <a:lnTo>
                  <a:pt x="1242" y="653403"/>
                </a:lnTo>
                <a:lnTo>
                  <a:pt x="0" y="653403"/>
                </a:lnTo>
                <a:lnTo>
                  <a:pt x="1057" y="652077"/>
                </a:lnTo>
                <a:lnTo>
                  <a:pt x="447" y="647712"/>
                </a:lnTo>
                <a:lnTo>
                  <a:pt x="4531" y="647712"/>
                </a:lnTo>
                <a:lnTo>
                  <a:pt x="520200" y="0"/>
                </a:lnTo>
                <a:lnTo>
                  <a:pt x="659109" y="174478"/>
                </a:lnTo>
                <a:close/>
                <a:moveTo>
                  <a:pt x="101622" y="1372451"/>
                </a:moveTo>
                <a:lnTo>
                  <a:pt x="61820" y="1087335"/>
                </a:lnTo>
                <a:lnTo>
                  <a:pt x="728036" y="261055"/>
                </a:lnTo>
                <a:lnTo>
                  <a:pt x="870500" y="439998"/>
                </a:lnTo>
                <a:lnTo>
                  <a:pt x="860164" y="431664"/>
                </a:lnTo>
                <a:close/>
                <a:moveTo>
                  <a:pt x="161365" y="1800403"/>
                </a:moveTo>
                <a:lnTo>
                  <a:pt x="122098" y="1519120"/>
                </a:lnTo>
                <a:lnTo>
                  <a:pt x="930953" y="515931"/>
                </a:lnTo>
                <a:lnTo>
                  <a:pt x="1035869" y="647712"/>
                </a:lnTo>
                <a:lnTo>
                  <a:pt x="1039954" y="647712"/>
                </a:lnTo>
                <a:lnTo>
                  <a:pt x="1039345" y="652078"/>
                </a:lnTo>
                <a:lnTo>
                  <a:pt x="1040400" y="653403"/>
                </a:lnTo>
                <a:lnTo>
                  <a:pt x="1039160" y="653403"/>
                </a:lnTo>
                <a:lnTo>
                  <a:pt x="1029316" y="723920"/>
                </a:lnTo>
                <a:close/>
                <a:moveTo>
                  <a:pt x="217894" y="2205330"/>
                </a:moveTo>
                <a:lnTo>
                  <a:pt x="181840" y="1947070"/>
                </a:lnTo>
                <a:lnTo>
                  <a:pt x="1000266" y="932012"/>
                </a:lnTo>
                <a:lnTo>
                  <a:pt x="949113" y="1298429"/>
                </a:lnTo>
                <a:close/>
                <a:moveTo>
                  <a:pt x="330192" y="2564220"/>
                </a:moveTo>
                <a:lnTo>
                  <a:pt x="267995" y="2564220"/>
                </a:lnTo>
                <a:lnTo>
                  <a:pt x="237100" y="2342912"/>
                </a:lnTo>
                <a:lnTo>
                  <a:pt x="242309" y="2347112"/>
                </a:lnTo>
                <a:lnTo>
                  <a:pt x="920063" y="1506522"/>
                </a:lnTo>
                <a:lnTo>
                  <a:pt x="865005" y="1900914"/>
                </a:lnTo>
                <a:close/>
                <a:moveTo>
                  <a:pt x="772406" y="2564220"/>
                </a:moveTo>
                <a:lnTo>
                  <a:pt x="468924" y="2564220"/>
                </a:lnTo>
                <a:lnTo>
                  <a:pt x="835955" y="2109008"/>
                </a:lnTo>
                <a:close/>
                <a:moveTo>
                  <a:pt x="892044" y="3240000"/>
                </a:moveTo>
                <a:lnTo>
                  <a:pt x="148356" y="3240000"/>
                </a:lnTo>
                <a:lnTo>
                  <a:pt x="276144" y="2663936"/>
                </a:lnTo>
                <a:lnTo>
                  <a:pt x="764256" y="2663936"/>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63" name="Rectangle 9">
            <a:extLst>
              <a:ext uri="{FF2B5EF4-FFF2-40B4-BE49-F238E27FC236}">
                <a16:creationId xmlns:a16="http://schemas.microsoft.com/office/drawing/2014/main" id="{DD3F3330-0B0B-4E78-8A66-21A8B3CDFBF6}"/>
              </a:ext>
            </a:extLst>
          </p:cNvPr>
          <p:cNvSpPr/>
          <p:nvPr/>
        </p:nvSpPr>
        <p:spPr>
          <a:xfrm>
            <a:off x="8629811" y="4647788"/>
            <a:ext cx="495709" cy="494904"/>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64" name="Isosceles Triangle 8">
            <a:extLst>
              <a:ext uri="{FF2B5EF4-FFF2-40B4-BE49-F238E27FC236}">
                <a16:creationId xmlns:a16="http://schemas.microsoft.com/office/drawing/2014/main" id="{0D961238-7B41-4D23-8E8B-9BA308554EFA}"/>
              </a:ext>
            </a:extLst>
          </p:cNvPr>
          <p:cNvSpPr/>
          <p:nvPr/>
        </p:nvSpPr>
        <p:spPr>
          <a:xfrm rot="16200000">
            <a:off x="4813460" y="3659842"/>
            <a:ext cx="415832" cy="495781"/>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65" name="Donut 8">
            <a:extLst>
              <a:ext uri="{FF2B5EF4-FFF2-40B4-BE49-F238E27FC236}">
                <a16:creationId xmlns:a16="http://schemas.microsoft.com/office/drawing/2014/main" id="{8F1750CF-4500-46FF-A2CB-E5D6F0E2548A}"/>
              </a:ext>
            </a:extLst>
          </p:cNvPr>
          <p:cNvSpPr/>
          <p:nvPr/>
        </p:nvSpPr>
        <p:spPr>
          <a:xfrm>
            <a:off x="9603126" y="3635665"/>
            <a:ext cx="455217" cy="544131"/>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solidFill>
                <a:schemeClr val="tx1"/>
              </a:solidFill>
            </a:endParaRPr>
          </a:p>
        </p:txBody>
      </p:sp>
      <p:sp>
        <p:nvSpPr>
          <p:cNvPr id="66" name="Freeform 18">
            <a:extLst>
              <a:ext uri="{FF2B5EF4-FFF2-40B4-BE49-F238E27FC236}">
                <a16:creationId xmlns:a16="http://schemas.microsoft.com/office/drawing/2014/main" id="{88FAA3B3-B8FC-4233-B08C-216F93899365}"/>
              </a:ext>
            </a:extLst>
          </p:cNvPr>
          <p:cNvSpPr/>
          <p:nvPr/>
        </p:nvSpPr>
        <p:spPr>
          <a:xfrm>
            <a:off x="10192778" y="4702058"/>
            <a:ext cx="478725" cy="386367"/>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67" name="Oval 7">
            <a:extLst>
              <a:ext uri="{FF2B5EF4-FFF2-40B4-BE49-F238E27FC236}">
                <a16:creationId xmlns:a16="http://schemas.microsoft.com/office/drawing/2014/main" id="{5031CC96-7A1E-4D5B-A2EF-7E2DC43CB86A}"/>
              </a:ext>
            </a:extLst>
          </p:cNvPr>
          <p:cNvSpPr/>
          <p:nvPr/>
        </p:nvSpPr>
        <p:spPr>
          <a:xfrm>
            <a:off x="10330715" y="3666881"/>
            <a:ext cx="481703" cy="481703"/>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68" name="Freeform 20">
            <a:extLst>
              <a:ext uri="{FF2B5EF4-FFF2-40B4-BE49-F238E27FC236}">
                <a16:creationId xmlns:a16="http://schemas.microsoft.com/office/drawing/2014/main" id="{A0CE3E2B-5FDF-4985-BA6C-9A8D05DC33B0}"/>
              </a:ext>
            </a:extLst>
          </p:cNvPr>
          <p:cNvSpPr/>
          <p:nvPr/>
        </p:nvSpPr>
        <p:spPr>
          <a:xfrm>
            <a:off x="11029103" y="5549559"/>
            <a:ext cx="502227" cy="536747"/>
          </a:xfrm>
          <a:custGeom>
            <a:avLst/>
            <a:gdLst>
              <a:gd name="connsiteX0" fmla="*/ 795647 w 2149434"/>
              <a:gd name="connsiteY0" fmla="*/ 2933205 h 2933205"/>
              <a:gd name="connsiteX1" fmla="*/ 0 w 2149434"/>
              <a:gd name="connsiteY1" fmla="*/ 1531917 h 2933205"/>
              <a:gd name="connsiteX2" fmla="*/ 463138 w 2149434"/>
              <a:gd name="connsiteY2" fmla="*/ 1733797 h 2933205"/>
              <a:gd name="connsiteX3" fmla="*/ 700645 w 2149434"/>
              <a:gd name="connsiteY3" fmla="*/ 166255 h 2933205"/>
              <a:gd name="connsiteX4" fmla="*/ 676894 w 2149434"/>
              <a:gd name="connsiteY4" fmla="*/ 0 h 2933205"/>
              <a:gd name="connsiteX5" fmla="*/ 2066307 w 2149434"/>
              <a:gd name="connsiteY5" fmla="*/ 819397 h 2933205"/>
              <a:gd name="connsiteX6" fmla="*/ 2149434 w 2149434"/>
              <a:gd name="connsiteY6" fmla="*/ 593766 h 2933205"/>
              <a:gd name="connsiteX7" fmla="*/ 1816925 w 2149434"/>
              <a:gd name="connsiteY7" fmla="*/ 2933205 h 2933205"/>
              <a:gd name="connsiteX8" fmla="*/ 1187533 w 2149434"/>
              <a:gd name="connsiteY8" fmla="*/ 926275 h 2933205"/>
              <a:gd name="connsiteX9" fmla="*/ 1080655 w 2149434"/>
              <a:gd name="connsiteY9" fmla="*/ 1828800 h 2933205"/>
              <a:gd name="connsiteX10" fmla="*/ 914400 w 2149434"/>
              <a:gd name="connsiteY10" fmla="*/ 1448790 h 2933205"/>
              <a:gd name="connsiteX11" fmla="*/ 795647 w 2149434"/>
              <a:gd name="connsiteY11" fmla="*/ 2933205 h 2933205"/>
              <a:gd name="connsiteX0" fmla="*/ 795647 w 2149434"/>
              <a:gd name="connsiteY0" fmla="*/ 2933205 h 2933205"/>
              <a:gd name="connsiteX1" fmla="*/ 0 w 2149434"/>
              <a:gd name="connsiteY1" fmla="*/ 1531917 h 2933205"/>
              <a:gd name="connsiteX2" fmla="*/ 463138 w 2149434"/>
              <a:gd name="connsiteY2" fmla="*/ 1733797 h 2933205"/>
              <a:gd name="connsiteX3" fmla="*/ 676894 w 2149434"/>
              <a:gd name="connsiteY3" fmla="*/ 0 h 2933205"/>
              <a:gd name="connsiteX4" fmla="*/ 2066307 w 2149434"/>
              <a:gd name="connsiteY4" fmla="*/ 819397 h 2933205"/>
              <a:gd name="connsiteX5" fmla="*/ 2149434 w 2149434"/>
              <a:gd name="connsiteY5" fmla="*/ 593766 h 2933205"/>
              <a:gd name="connsiteX6" fmla="*/ 1816925 w 2149434"/>
              <a:gd name="connsiteY6" fmla="*/ 2933205 h 2933205"/>
              <a:gd name="connsiteX7" fmla="*/ 1187533 w 2149434"/>
              <a:gd name="connsiteY7" fmla="*/ 926275 h 2933205"/>
              <a:gd name="connsiteX8" fmla="*/ 1080655 w 2149434"/>
              <a:gd name="connsiteY8" fmla="*/ 1828800 h 2933205"/>
              <a:gd name="connsiteX9" fmla="*/ 914400 w 2149434"/>
              <a:gd name="connsiteY9" fmla="*/ 1448790 h 2933205"/>
              <a:gd name="connsiteX10" fmla="*/ 795647 w 2149434"/>
              <a:gd name="connsiteY10" fmla="*/ 2933205 h 2933205"/>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095113"/>
              <a:gd name="connsiteY0" fmla="*/ 3150488 h 3150488"/>
              <a:gd name="connsiteX1" fmla="*/ 0 w 2095113"/>
              <a:gd name="connsiteY1" fmla="*/ 1749200 h 3150488"/>
              <a:gd name="connsiteX2" fmla="*/ 463138 w 2095113"/>
              <a:gd name="connsiteY2" fmla="*/ 1951080 h 3150488"/>
              <a:gd name="connsiteX3" fmla="*/ 776482 w 2095113"/>
              <a:gd name="connsiteY3" fmla="*/ 0 h 3150488"/>
              <a:gd name="connsiteX4" fmla="*/ 1975772 w 2095113"/>
              <a:gd name="connsiteY4" fmla="*/ 991413 h 3150488"/>
              <a:gd name="connsiteX5" fmla="*/ 2095113 w 2095113"/>
              <a:gd name="connsiteY5" fmla="*/ 702407 h 3150488"/>
              <a:gd name="connsiteX6" fmla="*/ 1816925 w 2095113"/>
              <a:gd name="connsiteY6" fmla="*/ 3150488 h 3150488"/>
              <a:gd name="connsiteX7" fmla="*/ 1187533 w 2095113"/>
              <a:gd name="connsiteY7" fmla="*/ 1143558 h 3150488"/>
              <a:gd name="connsiteX8" fmla="*/ 1080655 w 2095113"/>
              <a:gd name="connsiteY8" fmla="*/ 2046083 h 3150488"/>
              <a:gd name="connsiteX9" fmla="*/ 914400 w 2095113"/>
              <a:gd name="connsiteY9" fmla="*/ 1666073 h 3150488"/>
              <a:gd name="connsiteX10" fmla="*/ 795647 w 2095113"/>
              <a:gd name="connsiteY10" fmla="*/ 3150488 h 3150488"/>
              <a:gd name="connsiteX0" fmla="*/ 795647 w 2760540"/>
              <a:gd name="connsiteY0" fmla="*/ 3150488 h 3150488"/>
              <a:gd name="connsiteX1" fmla="*/ 0 w 2760540"/>
              <a:gd name="connsiteY1" fmla="*/ 1749200 h 3150488"/>
              <a:gd name="connsiteX2" fmla="*/ 463138 w 2760540"/>
              <a:gd name="connsiteY2" fmla="*/ 1951080 h 3150488"/>
              <a:gd name="connsiteX3" fmla="*/ 776482 w 2760540"/>
              <a:gd name="connsiteY3" fmla="*/ 0 h 3150488"/>
              <a:gd name="connsiteX4" fmla="*/ 1975772 w 2760540"/>
              <a:gd name="connsiteY4" fmla="*/ 991413 h 3150488"/>
              <a:gd name="connsiteX5" fmla="*/ 2095113 w 2760540"/>
              <a:gd name="connsiteY5" fmla="*/ 702407 h 3150488"/>
              <a:gd name="connsiteX6" fmla="*/ 1816925 w 2760540"/>
              <a:gd name="connsiteY6" fmla="*/ 3150488 h 3150488"/>
              <a:gd name="connsiteX7" fmla="*/ 1187533 w 2760540"/>
              <a:gd name="connsiteY7" fmla="*/ 1143558 h 3150488"/>
              <a:gd name="connsiteX8" fmla="*/ 1080655 w 2760540"/>
              <a:gd name="connsiteY8" fmla="*/ 2046083 h 3150488"/>
              <a:gd name="connsiteX9" fmla="*/ 914400 w 2760540"/>
              <a:gd name="connsiteY9" fmla="*/ 1666073 h 3150488"/>
              <a:gd name="connsiteX10" fmla="*/ 795647 w 2760540"/>
              <a:gd name="connsiteY10" fmla="*/ 3150488 h 3150488"/>
              <a:gd name="connsiteX0" fmla="*/ 795647 w 2904019"/>
              <a:gd name="connsiteY0" fmla="*/ 3150488 h 3150488"/>
              <a:gd name="connsiteX1" fmla="*/ 0 w 2904019"/>
              <a:gd name="connsiteY1" fmla="*/ 1749200 h 3150488"/>
              <a:gd name="connsiteX2" fmla="*/ 463138 w 2904019"/>
              <a:gd name="connsiteY2" fmla="*/ 1951080 h 3150488"/>
              <a:gd name="connsiteX3" fmla="*/ 776482 w 2904019"/>
              <a:gd name="connsiteY3" fmla="*/ 0 h 3150488"/>
              <a:gd name="connsiteX4" fmla="*/ 1975772 w 2904019"/>
              <a:gd name="connsiteY4" fmla="*/ 991413 h 3150488"/>
              <a:gd name="connsiteX5" fmla="*/ 2095113 w 2904019"/>
              <a:gd name="connsiteY5" fmla="*/ 702407 h 3150488"/>
              <a:gd name="connsiteX6" fmla="*/ 1816925 w 2904019"/>
              <a:gd name="connsiteY6" fmla="*/ 3150488 h 3150488"/>
              <a:gd name="connsiteX7" fmla="*/ 1187533 w 2904019"/>
              <a:gd name="connsiteY7" fmla="*/ 1143558 h 3150488"/>
              <a:gd name="connsiteX8" fmla="*/ 1080655 w 2904019"/>
              <a:gd name="connsiteY8" fmla="*/ 2046083 h 3150488"/>
              <a:gd name="connsiteX9" fmla="*/ 914400 w 2904019"/>
              <a:gd name="connsiteY9" fmla="*/ 1666073 h 3150488"/>
              <a:gd name="connsiteX10" fmla="*/ 795647 w 2904019"/>
              <a:gd name="connsiteY10" fmla="*/ 3150488 h 3150488"/>
              <a:gd name="connsiteX0" fmla="*/ 795647 w 2905418"/>
              <a:gd name="connsiteY0" fmla="*/ 3150488 h 3186701"/>
              <a:gd name="connsiteX1" fmla="*/ 0 w 2905418"/>
              <a:gd name="connsiteY1" fmla="*/ 1749200 h 3186701"/>
              <a:gd name="connsiteX2" fmla="*/ 463138 w 2905418"/>
              <a:gd name="connsiteY2" fmla="*/ 1951080 h 3186701"/>
              <a:gd name="connsiteX3" fmla="*/ 776482 w 2905418"/>
              <a:gd name="connsiteY3" fmla="*/ 0 h 3186701"/>
              <a:gd name="connsiteX4" fmla="*/ 1975772 w 2905418"/>
              <a:gd name="connsiteY4" fmla="*/ 991413 h 3186701"/>
              <a:gd name="connsiteX5" fmla="*/ 2095113 w 2905418"/>
              <a:gd name="connsiteY5" fmla="*/ 702407 h 3186701"/>
              <a:gd name="connsiteX6" fmla="*/ 1821452 w 2905418"/>
              <a:gd name="connsiteY6" fmla="*/ 3186701 h 3186701"/>
              <a:gd name="connsiteX7" fmla="*/ 1187533 w 2905418"/>
              <a:gd name="connsiteY7" fmla="*/ 1143558 h 3186701"/>
              <a:gd name="connsiteX8" fmla="*/ 1080655 w 2905418"/>
              <a:gd name="connsiteY8" fmla="*/ 2046083 h 3186701"/>
              <a:gd name="connsiteX9" fmla="*/ 914400 w 2905418"/>
              <a:gd name="connsiteY9" fmla="*/ 1666073 h 3186701"/>
              <a:gd name="connsiteX10" fmla="*/ 795647 w 2905418"/>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1975772 w 2937337"/>
              <a:gd name="connsiteY4" fmla="*/ 991413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893849"/>
              <a:gd name="connsiteY0" fmla="*/ 3150488 h 3186701"/>
              <a:gd name="connsiteX1" fmla="*/ 0 w 2893849"/>
              <a:gd name="connsiteY1" fmla="*/ 1749200 h 3186701"/>
              <a:gd name="connsiteX2" fmla="*/ 463138 w 2893849"/>
              <a:gd name="connsiteY2" fmla="*/ 1951080 h 3186701"/>
              <a:gd name="connsiteX3" fmla="*/ 776482 w 2893849"/>
              <a:gd name="connsiteY3" fmla="*/ 0 h 3186701"/>
              <a:gd name="connsiteX4" fmla="*/ 2034620 w 2893849"/>
              <a:gd name="connsiteY4" fmla="*/ 1294704 h 3186701"/>
              <a:gd name="connsiteX5" fmla="*/ 2031739 w 2893849"/>
              <a:gd name="connsiteY5" fmla="*/ 711461 h 3186701"/>
              <a:gd name="connsiteX6" fmla="*/ 1821452 w 2893849"/>
              <a:gd name="connsiteY6" fmla="*/ 3186701 h 3186701"/>
              <a:gd name="connsiteX7" fmla="*/ 1187533 w 2893849"/>
              <a:gd name="connsiteY7" fmla="*/ 1143558 h 3186701"/>
              <a:gd name="connsiteX8" fmla="*/ 1080655 w 2893849"/>
              <a:gd name="connsiteY8" fmla="*/ 2046083 h 3186701"/>
              <a:gd name="connsiteX9" fmla="*/ 914400 w 2893849"/>
              <a:gd name="connsiteY9" fmla="*/ 1666073 h 3186701"/>
              <a:gd name="connsiteX10" fmla="*/ 795647 w 2893849"/>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03465 w 2936139"/>
              <a:gd name="connsiteY0" fmla="*/ 3168594 h 3186701"/>
              <a:gd name="connsiteX1" fmla="*/ 0 w 2936139"/>
              <a:gd name="connsiteY1" fmla="*/ 1726566 h 3186701"/>
              <a:gd name="connsiteX2" fmla="*/ 404291 w 2936139"/>
              <a:gd name="connsiteY2" fmla="*/ 2009927 h 3186701"/>
              <a:gd name="connsiteX3" fmla="*/ 781009 w 2936139"/>
              <a:gd name="connsiteY3" fmla="*/ 0 h 3186701"/>
              <a:gd name="connsiteX4" fmla="*/ 2039147 w 2936139"/>
              <a:gd name="connsiteY4" fmla="*/ 1294704 h 3186701"/>
              <a:gd name="connsiteX5" fmla="*/ 2036266 w 2936139"/>
              <a:gd name="connsiteY5" fmla="*/ 711461 h 3186701"/>
              <a:gd name="connsiteX6" fmla="*/ 1825979 w 2936139"/>
              <a:gd name="connsiteY6" fmla="*/ 3186701 h 3186701"/>
              <a:gd name="connsiteX7" fmla="*/ 1192060 w 2936139"/>
              <a:gd name="connsiteY7" fmla="*/ 1143558 h 3186701"/>
              <a:gd name="connsiteX8" fmla="*/ 1085182 w 2936139"/>
              <a:gd name="connsiteY8" fmla="*/ 2046083 h 3186701"/>
              <a:gd name="connsiteX9" fmla="*/ 918927 w 2936139"/>
              <a:gd name="connsiteY9" fmla="*/ 1666073 h 3186701"/>
              <a:gd name="connsiteX10" fmla="*/ 1103465 w 2936139"/>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897156"/>
              <a:gd name="connsiteY0" fmla="*/ 3168594 h 3173121"/>
              <a:gd name="connsiteX1" fmla="*/ 0 w 2897156"/>
              <a:gd name="connsiteY1" fmla="*/ 1749200 h 3173121"/>
              <a:gd name="connsiteX2" fmla="*/ 449559 w 2897156"/>
              <a:gd name="connsiteY2" fmla="*/ 2009927 h 3173121"/>
              <a:gd name="connsiteX3" fmla="*/ 826277 w 2897156"/>
              <a:gd name="connsiteY3" fmla="*/ 0 h 3173121"/>
              <a:gd name="connsiteX4" fmla="*/ 2084415 w 2897156"/>
              <a:gd name="connsiteY4" fmla="*/ 1294704 h 3173121"/>
              <a:gd name="connsiteX5" fmla="*/ 2081534 w 2897156"/>
              <a:gd name="connsiteY5" fmla="*/ 711461 h 3173121"/>
              <a:gd name="connsiteX6" fmla="*/ 1581537 w 2897156"/>
              <a:gd name="connsiteY6" fmla="*/ 3173121 h 3173121"/>
              <a:gd name="connsiteX7" fmla="*/ 1237328 w 2897156"/>
              <a:gd name="connsiteY7" fmla="*/ 1143558 h 3173121"/>
              <a:gd name="connsiteX8" fmla="*/ 1130450 w 2897156"/>
              <a:gd name="connsiteY8" fmla="*/ 2046083 h 3173121"/>
              <a:gd name="connsiteX9" fmla="*/ 918927 w 2897156"/>
              <a:gd name="connsiteY9" fmla="*/ 1697760 h 3173121"/>
              <a:gd name="connsiteX10" fmla="*/ 1148733 w 2897156"/>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288886 w 2969045"/>
              <a:gd name="connsiteY8" fmla="*/ 2367481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9045" h="3173121">
                <a:moveTo>
                  <a:pt x="1148733" y="3168594"/>
                </a:moveTo>
                <a:cubicBezTo>
                  <a:pt x="-68605" y="2992718"/>
                  <a:pt x="289357" y="2373225"/>
                  <a:pt x="0" y="1749200"/>
                </a:cubicBezTo>
                <a:cubicBezTo>
                  <a:pt x="211718" y="1712379"/>
                  <a:pt x="518500" y="2277611"/>
                  <a:pt x="449559" y="2009927"/>
                </a:cubicBezTo>
                <a:cubicBezTo>
                  <a:pt x="87752" y="952162"/>
                  <a:pt x="1169975" y="921963"/>
                  <a:pt x="826277" y="0"/>
                </a:cubicBezTo>
                <a:cubicBezTo>
                  <a:pt x="1894489" y="60376"/>
                  <a:pt x="1582046" y="1053258"/>
                  <a:pt x="2084415" y="1294704"/>
                </a:cubicBezTo>
                <a:cubicBezTo>
                  <a:pt x="2220765" y="1319082"/>
                  <a:pt x="2384277" y="1207659"/>
                  <a:pt x="2081534" y="711461"/>
                </a:cubicBezTo>
                <a:cubicBezTo>
                  <a:pt x="3844765" y="2025429"/>
                  <a:pt x="2606774" y="3099478"/>
                  <a:pt x="1581537" y="3173121"/>
                </a:cubicBezTo>
                <a:cubicBezTo>
                  <a:pt x="2049242" y="2917586"/>
                  <a:pt x="2204598" y="1824606"/>
                  <a:pt x="1237328" y="1143558"/>
                </a:cubicBezTo>
                <a:cubicBezTo>
                  <a:pt x="1479342" y="1777869"/>
                  <a:pt x="1318476" y="2090782"/>
                  <a:pt x="1162138" y="2408222"/>
                </a:cubicBezTo>
                <a:cubicBezTo>
                  <a:pt x="1159532" y="2246847"/>
                  <a:pt x="1324413" y="1899876"/>
                  <a:pt x="918927" y="1697760"/>
                </a:cubicBezTo>
                <a:cubicBezTo>
                  <a:pt x="1108697" y="2305733"/>
                  <a:pt x="307113" y="2497246"/>
                  <a:pt x="1148733" y="3168594"/>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69" name="Rounded Rectangle 25">
            <a:extLst>
              <a:ext uri="{FF2B5EF4-FFF2-40B4-BE49-F238E27FC236}">
                <a16:creationId xmlns:a16="http://schemas.microsoft.com/office/drawing/2014/main" id="{7F420325-FD97-4CF5-8A92-4731F308A622}"/>
              </a:ext>
            </a:extLst>
          </p:cNvPr>
          <p:cNvSpPr/>
          <p:nvPr/>
        </p:nvSpPr>
        <p:spPr>
          <a:xfrm>
            <a:off x="11005438" y="2729635"/>
            <a:ext cx="549557" cy="402739"/>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70" name="Block Arc 41">
            <a:extLst>
              <a:ext uri="{FF2B5EF4-FFF2-40B4-BE49-F238E27FC236}">
                <a16:creationId xmlns:a16="http://schemas.microsoft.com/office/drawing/2014/main" id="{D773962A-883A-4E87-B460-C1D41AEA4765}"/>
              </a:ext>
            </a:extLst>
          </p:cNvPr>
          <p:cNvSpPr/>
          <p:nvPr/>
        </p:nvSpPr>
        <p:spPr>
          <a:xfrm>
            <a:off x="9583420" y="5550887"/>
            <a:ext cx="527409" cy="534091"/>
          </a:xfrm>
          <a:custGeom>
            <a:avLst/>
            <a:gdLst/>
            <a:ahLst/>
            <a:cxnLst/>
            <a:rect l="l" t="t" r="r" b="b"/>
            <a:pathLst>
              <a:path w="2844151" h="2880180">
                <a:moveTo>
                  <a:pt x="2390187" y="1502145"/>
                </a:moveTo>
                <a:lnTo>
                  <a:pt x="2844151" y="1530794"/>
                </a:lnTo>
                <a:cubicBezTo>
                  <a:pt x="2804784" y="2154619"/>
                  <a:pt x="2367464" y="2681809"/>
                  <a:pt x="1761650" y="2835749"/>
                </a:cubicBezTo>
                <a:cubicBezTo>
                  <a:pt x="1191486" y="2980631"/>
                  <a:pt x="594633" y="2763755"/>
                  <a:pt x="252983" y="2293680"/>
                </a:cubicBezTo>
                <a:lnTo>
                  <a:pt x="102982" y="2380283"/>
                </a:lnTo>
                <a:lnTo>
                  <a:pt x="104524" y="1603708"/>
                </a:lnTo>
                <a:lnTo>
                  <a:pt x="777828" y="1990661"/>
                </a:lnTo>
                <a:lnTo>
                  <a:pt x="648358" y="2065410"/>
                </a:lnTo>
                <a:cubicBezTo>
                  <a:pt x="886760" y="2358087"/>
                  <a:pt x="1276546" y="2489694"/>
                  <a:pt x="1649627" y="2394891"/>
                </a:cubicBezTo>
                <a:cubicBezTo>
                  <a:pt x="2064076" y="2289577"/>
                  <a:pt x="2363256" y="1928916"/>
                  <a:pt x="2390187" y="1502145"/>
                </a:cubicBezTo>
                <a:close/>
                <a:moveTo>
                  <a:pt x="1424249" y="58"/>
                </a:moveTo>
                <a:cubicBezTo>
                  <a:pt x="1880498" y="-4073"/>
                  <a:pt x="2318325" y="209551"/>
                  <a:pt x="2591169" y="586524"/>
                </a:cubicBezTo>
                <a:lnTo>
                  <a:pt x="2741170" y="499921"/>
                </a:lnTo>
                <a:lnTo>
                  <a:pt x="2739628" y="1276497"/>
                </a:lnTo>
                <a:lnTo>
                  <a:pt x="2066324" y="889544"/>
                </a:lnTo>
                <a:lnTo>
                  <a:pt x="2195793" y="814795"/>
                </a:lnTo>
                <a:cubicBezTo>
                  <a:pt x="1957391" y="522118"/>
                  <a:pt x="1567606" y="390511"/>
                  <a:pt x="1194524" y="485313"/>
                </a:cubicBezTo>
                <a:cubicBezTo>
                  <a:pt x="780075" y="590627"/>
                  <a:pt x="480895" y="951288"/>
                  <a:pt x="453964" y="1378059"/>
                </a:cubicBezTo>
                <a:lnTo>
                  <a:pt x="0" y="1349410"/>
                </a:lnTo>
                <a:cubicBezTo>
                  <a:pt x="39367" y="725585"/>
                  <a:pt x="476687" y="198395"/>
                  <a:pt x="1082501" y="44455"/>
                </a:cubicBezTo>
                <a:cubicBezTo>
                  <a:pt x="1196091" y="15591"/>
                  <a:pt x="1310740" y="1086"/>
                  <a:pt x="1424249" y="58"/>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solidFill>
                <a:schemeClr val="tx1"/>
              </a:solidFill>
            </a:endParaRPr>
          </a:p>
        </p:txBody>
      </p:sp>
      <p:sp>
        <p:nvSpPr>
          <p:cNvPr id="71" name="Round Same Side Corner Rectangle 11">
            <a:extLst>
              <a:ext uri="{FF2B5EF4-FFF2-40B4-BE49-F238E27FC236}">
                <a16:creationId xmlns:a16="http://schemas.microsoft.com/office/drawing/2014/main" id="{679A01CF-1A69-499C-910D-F2B34A343BBF}"/>
              </a:ext>
            </a:extLst>
          </p:cNvPr>
          <p:cNvSpPr/>
          <p:nvPr/>
        </p:nvSpPr>
        <p:spPr>
          <a:xfrm rot="9900000">
            <a:off x="10290120" y="1694305"/>
            <a:ext cx="542897" cy="461087"/>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72" name="Donut 39">
            <a:extLst>
              <a:ext uri="{FF2B5EF4-FFF2-40B4-BE49-F238E27FC236}">
                <a16:creationId xmlns:a16="http://schemas.microsoft.com/office/drawing/2014/main" id="{292C430A-9049-4945-A945-97560A8845AE}"/>
              </a:ext>
            </a:extLst>
          </p:cNvPr>
          <p:cNvSpPr/>
          <p:nvPr/>
        </p:nvSpPr>
        <p:spPr>
          <a:xfrm>
            <a:off x="4707659" y="4625819"/>
            <a:ext cx="538843" cy="538843"/>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solidFill>
                <a:schemeClr val="tx1"/>
              </a:solidFill>
            </a:endParaRPr>
          </a:p>
        </p:txBody>
      </p:sp>
      <p:sp>
        <p:nvSpPr>
          <p:cNvPr id="73" name="Freeform 25">
            <a:extLst>
              <a:ext uri="{FF2B5EF4-FFF2-40B4-BE49-F238E27FC236}">
                <a16:creationId xmlns:a16="http://schemas.microsoft.com/office/drawing/2014/main" id="{227D8366-3A2E-4431-BF5C-1EDE8D848B81}"/>
              </a:ext>
            </a:extLst>
          </p:cNvPr>
          <p:cNvSpPr/>
          <p:nvPr/>
        </p:nvSpPr>
        <p:spPr>
          <a:xfrm>
            <a:off x="8939537" y="3665680"/>
            <a:ext cx="391216" cy="484105"/>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74" name="Rectangle 36">
            <a:extLst>
              <a:ext uri="{FF2B5EF4-FFF2-40B4-BE49-F238E27FC236}">
                <a16:creationId xmlns:a16="http://schemas.microsoft.com/office/drawing/2014/main" id="{61401237-163A-4927-947B-F70DECB25E8A}"/>
              </a:ext>
            </a:extLst>
          </p:cNvPr>
          <p:cNvSpPr/>
          <p:nvPr/>
        </p:nvSpPr>
        <p:spPr>
          <a:xfrm>
            <a:off x="5567543" y="4665878"/>
            <a:ext cx="548767" cy="458725"/>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75" name="Rounded Rectangle 27">
            <a:extLst>
              <a:ext uri="{FF2B5EF4-FFF2-40B4-BE49-F238E27FC236}">
                <a16:creationId xmlns:a16="http://schemas.microsoft.com/office/drawing/2014/main" id="{80860D12-D929-428B-B8A8-ABAF55FAB9D8}"/>
              </a:ext>
            </a:extLst>
          </p:cNvPr>
          <p:cNvSpPr/>
          <p:nvPr/>
        </p:nvSpPr>
        <p:spPr>
          <a:xfrm>
            <a:off x="8518317" y="1707187"/>
            <a:ext cx="566723" cy="435320"/>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76" name="Rounded Rectangle 7">
            <a:extLst>
              <a:ext uri="{FF2B5EF4-FFF2-40B4-BE49-F238E27FC236}">
                <a16:creationId xmlns:a16="http://schemas.microsoft.com/office/drawing/2014/main" id="{1C8AA904-B82C-42FB-BB09-C389F16FE114}"/>
              </a:ext>
            </a:extLst>
          </p:cNvPr>
          <p:cNvSpPr/>
          <p:nvPr/>
        </p:nvSpPr>
        <p:spPr>
          <a:xfrm>
            <a:off x="9399490" y="1676228"/>
            <a:ext cx="576180" cy="497237"/>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77" name="Chord 15">
            <a:extLst>
              <a:ext uri="{FF2B5EF4-FFF2-40B4-BE49-F238E27FC236}">
                <a16:creationId xmlns:a16="http://schemas.microsoft.com/office/drawing/2014/main" id="{3B634B76-56E7-4A5F-8D82-819AAF90A60A}"/>
              </a:ext>
            </a:extLst>
          </p:cNvPr>
          <p:cNvSpPr/>
          <p:nvPr/>
        </p:nvSpPr>
        <p:spPr>
          <a:xfrm>
            <a:off x="11147467" y="1635416"/>
            <a:ext cx="265500" cy="578861"/>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78" name="Rectangle 16">
            <a:extLst>
              <a:ext uri="{FF2B5EF4-FFF2-40B4-BE49-F238E27FC236}">
                <a16:creationId xmlns:a16="http://schemas.microsoft.com/office/drawing/2014/main" id="{763BC7BB-1D76-4DE7-B5F8-32883AA4E8FB}"/>
              </a:ext>
            </a:extLst>
          </p:cNvPr>
          <p:cNvSpPr/>
          <p:nvPr/>
        </p:nvSpPr>
        <p:spPr>
          <a:xfrm>
            <a:off x="6437351" y="4705905"/>
            <a:ext cx="576180" cy="378673"/>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79" name="Rounded Rectangle 6">
            <a:extLst>
              <a:ext uri="{FF2B5EF4-FFF2-40B4-BE49-F238E27FC236}">
                <a16:creationId xmlns:a16="http://schemas.microsoft.com/office/drawing/2014/main" id="{3E543AFC-B896-4141-BF5F-3C74618773B8}"/>
              </a:ext>
            </a:extLst>
          </p:cNvPr>
          <p:cNvSpPr/>
          <p:nvPr/>
        </p:nvSpPr>
        <p:spPr>
          <a:xfrm>
            <a:off x="5541639" y="3768745"/>
            <a:ext cx="577103" cy="277971"/>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80" name="Rounded Rectangle 6">
            <a:extLst>
              <a:ext uri="{FF2B5EF4-FFF2-40B4-BE49-F238E27FC236}">
                <a16:creationId xmlns:a16="http://schemas.microsoft.com/office/drawing/2014/main" id="{5DECD3B4-A76B-431C-9CC0-AFFBD550D2C9}"/>
              </a:ext>
            </a:extLst>
          </p:cNvPr>
          <p:cNvSpPr/>
          <p:nvPr/>
        </p:nvSpPr>
        <p:spPr>
          <a:xfrm>
            <a:off x="6391114" y="3768745"/>
            <a:ext cx="577103" cy="277971"/>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81" name="Rounded Rectangle 6">
            <a:extLst>
              <a:ext uri="{FF2B5EF4-FFF2-40B4-BE49-F238E27FC236}">
                <a16:creationId xmlns:a16="http://schemas.microsoft.com/office/drawing/2014/main" id="{E756B7F3-6D92-4F62-A3DD-2322CF164D02}"/>
              </a:ext>
            </a:extLst>
          </p:cNvPr>
          <p:cNvSpPr/>
          <p:nvPr/>
        </p:nvSpPr>
        <p:spPr>
          <a:xfrm>
            <a:off x="7240589" y="3768745"/>
            <a:ext cx="577103" cy="277971"/>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82" name="Rounded Rectangle 6">
            <a:extLst>
              <a:ext uri="{FF2B5EF4-FFF2-40B4-BE49-F238E27FC236}">
                <a16:creationId xmlns:a16="http://schemas.microsoft.com/office/drawing/2014/main" id="{D875BF01-C50B-483E-A44E-C4CD70E0506D}"/>
              </a:ext>
            </a:extLst>
          </p:cNvPr>
          <p:cNvSpPr/>
          <p:nvPr/>
        </p:nvSpPr>
        <p:spPr>
          <a:xfrm>
            <a:off x="8090063" y="3768745"/>
            <a:ext cx="577103" cy="277971"/>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240385" y="234376"/>
                </a:moveTo>
                <a:lnTo>
                  <a:pt x="2744441" y="234376"/>
                </a:lnTo>
                <a:lnTo>
                  <a:pt x="2744441" y="1314376"/>
                </a:lnTo>
                <a:lnTo>
                  <a:pt x="2240385" y="1314376"/>
                </a:ln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83" name="Teardrop 6">
            <a:extLst>
              <a:ext uri="{FF2B5EF4-FFF2-40B4-BE49-F238E27FC236}">
                <a16:creationId xmlns:a16="http://schemas.microsoft.com/office/drawing/2014/main" id="{BC02F927-6612-4F04-9872-891F949FE4D1}"/>
              </a:ext>
            </a:extLst>
          </p:cNvPr>
          <p:cNvSpPr/>
          <p:nvPr/>
        </p:nvSpPr>
        <p:spPr>
          <a:xfrm rot="8100000">
            <a:off x="11084787" y="3712302"/>
            <a:ext cx="390859" cy="390860"/>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84" name="Donut 24">
            <a:extLst>
              <a:ext uri="{FF2B5EF4-FFF2-40B4-BE49-F238E27FC236}">
                <a16:creationId xmlns:a16="http://schemas.microsoft.com/office/drawing/2014/main" id="{B9DC0E57-04F5-4388-A6E1-1CC6E60FA575}"/>
              </a:ext>
            </a:extLst>
          </p:cNvPr>
          <p:cNvSpPr/>
          <p:nvPr/>
        </p:nvSpPr>
        <p:spPr>
          <a:xfrm>
            <a:off x="6137588" y="2639582"/>
            <a:ext cx="578139" cy="582845"/>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solidFill>
                <a:schemeClr val="tx1"/>
              </a:solidFill>
            </a:endParaRPr>
          </a:p>
        </p:txBody>
      </p:sp>
      <p:sp>
        <p:nvSpPr>
          <p:cNvPr id="85" name="Chord 38">
            <a:extLst>
              <a:ext uri="{FF2B5EF4-FFF2-40B4-BE49-F238E27FC236}">
                <a16:creationId xmlns:a16="http://schemas.microsoft.com/office/drawing/2014/main" id="{CA017310-8B54-45EC-B886-48E7E9551E97}"/>
              </a:ext>
            </a:extLst>
          </p:cNvPr>
          <p:cNvSpPr/>
          <p:nvPr/>
        </p:nvSpPr>
        <p:spPr>
          <a:xfrm>
            <a:off x="7036236" y="2639090"/>
            <a:ext cx="454011" cy="583831"/>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86" name="Heart 38">
            <a:extLst>
              <a:ext uri="{FF2B5EF4-FFF2-40B4-BE49-F238E27FC236}">
                <a16:creationId xmlns:a16="http://schemas.microsoft.com/office/drawing/2014/main" id="{AA68CA9D-6FD5-4EB8-95C3-A6C85C58522F}"/>
              </a:ext>
            </a:extLst>
          </p:cNvPr>
          <p:cNvSpPr/>
          <p:nvPr/>
        </p:nvSpPr>
        <p:spPr>
          <a:xfrm>
            <a:off x="7694294" y="1670061"/>
            <a:ext cx="509575" cy="509575"/>
          </a:xfrm>
          <a:prstGeom prst="hear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87" name="Round Same Side Corner Rectangle 19">
            <a:extLst>
              <a:ext uri="{FF2B5EF4-FFF2-40B4-BE49-F238E27FC236}">
                <a16:creationId xmlns:a16="http://schemas.microsoft.com/office/drawing/2014/main" id="{AF6278A2-2177-4E0E-871C-CB6D85C121EC}"/>
              </a:ext>
            </a:extLst>
          </p:cNvPr>
          <p:cNvSpPr/>
          <p:nvPr/>
        </p:nvSpPr>
        <p:spPr>
          <a:xfrm>
            <a:off x="10377238" y="5579811"/>
            <a:ext cx="385457" cy="476244"/>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88" name="Rectangle 23">
            <a:extLst>
              <a:ext uri="{FF2B5EF4-FFF2-40B4-BE49-F238E27FC236}">
                <a16:creationId xmlns:a16="http://schemas.microsoft.com/office/drawing/2014/main" id="{33564FE4-2D27-420E-95A3-8F09479302F8}"/>
              </a:ext>
            </a:extLst>
          </p:cNvPr>
          <p:cNvSpPr/>
          <p:nvPr/>
        </p:nvSpPr>
        <p:spPr>
          <a:xfrm>
            <a:off x="4703940" y="5631210"/>
            <a:ext cx="634869" cy="373445"/>
          </a:xfrm>
          <a:custGeom>
            <a:avLst/>
            <a:gdLst/>
            <a:ahLst/>
            <a:cxnLst/>
            <a:rect l="l" t="t"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89" name="Oval 31">
            <a:extLst>
              <a:ext uri="{FF2B5EF4-FFF2-40B4-BE49-F238E27FC236}">
                <a16:creationId xmlns:a16="http://schemas.microsoft.com/office/drawing/2014/main" id="{3F9876E4-22CD-4139-80FD-070BBC29C300}"/>
              </a:ext>
            </a:extLst>
          </p:cNvPr>
          <p:cNvSpPr/>
          <p:nvPr/>
        </p:nvSpPr>
        <p:spPr>
          <a:xfrm>
            <a:off x="8844670" y="5579539"/>
            <a:ext cx="472340" cy="476787"/>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90" name="Rectangle 23">
            <a:extLst>
              <a:ext uri="{FF2B5EF4-FFF2-40B4-BE49-F238E27FC236}">
                <a16:creationId xmlns:a16="http://schemas.microsoft.com/office/drawing/2014/main" id="{063EB7CD-EF33-4710-9534-18ACB54C0481}"/>
              </a:ext>
            </a:extLst>
          </p:cNvPr>
          <p:cNvSpPr/>
          <p:nvPr/>
        </p:nvSpPr>
        <p:spPr>
          <a:xfrm>
            <a:off x="6315071" y="5609200"/>
            <a:ext cx="647771" cy="417464"/>
          </a:xfrm>
          <a:custGeom>
            <a:avLst/>
            <a:gdLst/>
            <a:ahLst/>
            <a:cxnLst/>
            <a:rect l="l" t="t" r="r" b="b"/>
            <a:pathLst>
              <a:path w="3224845" h="2078296">
                <a:moveTo>
                  <a:pt x="1153236" y="427959"/>
                </a:moveTo>
                <a:cubicBezTo>
                  <a:pt x="1348431" y="427959"/>
                  <a:pt x="1521080" y="524490"/>
                  <a:pt x="1617434" y="678532"/>
                </a:cubicBezTo>
                <a:cubicBezTo>
                  <a:pt x="1678138" y="623092"/>
                  <a:pt x="1759417" y="592820"/>
                  <a:pt x="1847771" y="592820"/>
                </a:cubicBezTo>
                <a:cubicBezTo>
                  <a:pt x="2039655" y="592820"/>
                  <a:pt x="2198190" y="735609"/>
                  <a:pt x="2216233" y="921620"/>
                </a:cubicBezTo>
                <a:cubicBezTo>
                  <a:pt x="2219548" y="919625"/>
                  <a:pt x="2222903" y="919594"/>
                  <a:pt x="2226267" y="919594"/>
                </a:cubicBezTo>
                <a:cubicBezTo>
                  <a:pt x="2546231" y="919594"/>
                  <a:pt x="2805617" y="1178981"/>
                  <a:pt x="2805617" y="1498945"/>
                </a:cubicBezTo>
                <a:cubicBezTo>
                  <a:pt x="2805617" y="1801051"/>
                  <a:pt x="2574378" y="2049153"/>
                  <a:pt x="2279216" y="2075622"/>
                </a:cubicBezTo>
                <a:lnTo>
                  <a:pt x="2279216" y="2078296"/>
                </a:lnTo>
                <a:lnTo>
                  <a:pt x="2226267" y="2078296"/>
                </a:lnTo>
                <a:lnTo>
                  <a:pt x="646561" y="2078296"/>
                </a:lnTo>
                <a:lnTo>
                  <a:pt x="646561" y="2073975"/>
                </a:lnTo>
                <a:cubicBezTo>
                  <a:pt x="624550" y="2076984"/>
                  <a:pt x="602103" y="2078296"/>
                  <a:pt x="579350" y="2078296"/>
                </a:cubicBezTo>
                <a:cubicBezTo>
                  <a:pt x="259386" y="2078296"/>
                  <a:pt x="0" y="1818910"/>
                  <a:pt x="0" y="1498945"/>
                </a:cubicBezTo>
                <a:cubicBezTo>
                  <a:pt x="0" y="1178981"/>
                  <a:pt x="259386" y="919594"/>
                  <a:pt x="579350" y="919594"/>
                </a:cubicBezTo>
                <a:lnTo>
                  <a:pt x="591118" y="921972"/>
                </a:lnTo>
                <a:cubicBezTo>
                  <a:pt x="622324" y="641639"/>
                  <a:pt x="862826" y="427959"/>
                  <a:pt x="1153236" y="427959"/>
                </a:cubicBezTo>
                <a:close/>
                <a:moveTo>
                  <a:pt x="1844671" y="0"/>
                </a:moveTo>
                <a:cubicBezTo>
                  <a:pt x="2007709" y="0"/>
                  <a:pt x="2151917" y="80629"/>
                  <a:pt x="2232398" y="209295"/>
                </a:cubicBezTo>
                <a:cubicBezTo>
                  <a:pt x="2283102" y="162988"/>
                  <a:pt x="2350992" y="137703"/>
                  <a:pt x="2424790" y="137703"/>
                </a:cubicBezTo>
                <a:cubicBezTo>
                  <a:pt x="2585064" y="137703"/>
                  <a:pt x="2717483" y="256969"/>
                  <a:pt x="2732554" y="412337"/>
                </a:cubicBezTo>
                <a:cubicBezTo>
                  <a:pt x="2735322" y="410671"/>
                  <a:pt x="2738125" y="410646"/>
                  <a:pt x="2740934" y="410646"/>
                </a:cubicBezTo>
                <a:cubicBezTo>
                  <a:pt x="3008189" y="410646"/>
                  <a:pt x="3224845" y="627302"/>
                  <a:pt x="3224845" y="894557"/>
                </a:cubicBezTo>
                <a:cubicBezTo>
                  <a:pt x="3224845" y="1096996"/>
                  <a:pt x="3100535" y="1270403"/>
                  <a:pt x="2923312" y="1340619"/>
                </a:cubicBezTo>
                <a:cubicBezTo>
                  <a:pt x="2866347" y="1049229"/>
                  <a:pt x="2609521" y="829523"/>
                  <a:pt x="2301383" y="829523"/>
                </a:cubicBezTo>
                <a:cubicBezTo>
                  <a:pt x="2297701" y="829523"/>
                  <a:pt x="2294026" y="829557"/>
                  <a:pt x="2290397" y="831741"/>
                </a:cubicBezTo>
                <a:cubicBezTo>
                  <a:pt x="2270640" y="628070"/>
                  <a:pt x="2097054" y="471725"/>
                  <a:pt x="1886953" y="471725"/>
                </a:cubicBezTo>
                <a:cubicBezTo>
                  <a:pt x="1790211" y="471725"/>
                  <a:pt x="1701214" y="504871"/>
                  <a:pt x="1634747" y="565575"/>
                </a:cubicBezTo>
                <a:cubicBezTo>
                  <a:pt x="1575570" y="470966"/>
                  <a:pt x="1490108" y="396171"/>
                  <a:pt x="1388252" y="349790"/>
                </a:cubicBezTo>
                <a:cubicBezTo>
                  <a:pt x="1438607" y="147092"/>
                  <a:pt x="1624461" y="0"/>
                  <a:pt x="1844671"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91" name="Oval 31">
            <a:extLst>
              <a:ext uri="{FF2B5EF4-FFF2-40B4-BE49-F238E27FC236}">
                <a16:creationId xmlns:a16="http://schemas.microsoft.com/office/drawing/2014/main" id="{9B59BD8C-8634-480A-932B-373558957ACF}"/>
              </a:ext>
            </a:extLst>
          </p:cNvPr>
          <p:cNvSpPr/>
          <p:nvPr/>
        </p:nvSpPr>
        <p:spPr>
          <a:xfrm>
            <a:off x="7229251" y="5550129"/>
            <a:ext cx="542903" cy="535609"/>
          </a:xfrm>
          <a:custGeom>
            <a:avLst/>
            <a:gdLst/>
            <a:ahLst/>
            <a:cxnLst/>
            <a:rect l="l" t="t" r="r" b="b"/>
            <a:pathLst>
              <a:path w="3240076" h="3196551">
                <a:moveTo>
                  <a:pt x="2810300" y="1617710"/>
                </a:moveTo>
                <a:cubicBezTo>
                  <a:pt x="2817009" y="1615912"/>
                  <a:pt x="2824405" y="1616674"/>
                  <a:pt x="2830895" y="1620421"/>
                </a:cubicBezTo>
                <a:lnTo>
                  <a:pt x="3150571" y="1804986"/>
                </a:lnTo>
                <a:cubicBezTo>
                  <a:pt x="3163552" y="1812480"/>
                  <a:pt x="3168000" y="1829080"/>
                  <a:pt x="3160506" y="1842062"/>
                </a:cubicBezTo>
                <a:lnTo>
                  <a:pt x="3106222" y="1936084"/>
                </a:lnTo>
                <a:cubicBezTo>
                  <a:pt x="3098727" y="1949065"/>
                  <a:pt x="3082128" y="1953513"/>
                  <a:pt x="3069146" y="1946019"/>
                </a:cubicBezTo>
                <a:lnTo>
                  <a:pt x="2749470" y="1761453"/>
                </a:lnTo>
                <a:cubicBezTo>
                  <a:pt x="2736489" y="1753959"/>
                  <a:pt x="2732040" y="1737359"/>
                  <a:pt x="2739536" y="1724378"/>
                </a:cubicBezTo>
                <a:lnTo>
                  <a:pt x="2793819" y="1630356"/>
                </a:lnTo>
                <a:cubicBezTo>
                  <a:pt x="2797567" y="1623864"/>
                  <a:pt x="2803590" y="1619508"/>
                  <a:pt x="2810300" y="1617710"/>
                </a:cubicBezTo>
                <a:close/>
                <a:moveTo>
                  <a:pt x="1308278" y="1324343"/>
                </a:moveTo>
                <a:cubicBezTo>
                  <a:pt x="1529714" y="1324343"/>
                  <a:pt x="1725574" y="1433852"/>
                  <a:pt x="1834882" y="1608603"/>
                </a:cubicBezTo>
                <a:cubicBezTo>
                  <a:pt x="1903747" y="1545710"/>
                  <a:pt x="1995954" y="1511368"/>
                  <a:pt x="2096186" y="1511368"/>
                </a:cubicBezTo>
                <a:cubicBezTo>
                  <a:pt x="2313867" y="1511368"/>
                  <a:pt x="2493715" y="1673353"/>
                  <a:pt x="2514185" y="1884371"/>
                </a:cubicBezTo>
                <a:cubicBezTo>
                  <a:pt x="2517944" y="1882108"/>
                  <a:pt x="2521751" y="1882074"/>
                  <a:pt x="2525567" y="1882074"/>
                </a:cubicBezTo>
                <a:cubicBezTo>
                  <a:pt x="2888547" y="1882074"/>
                  <a:pt x="3182805" y="2176332"/>
                  <a:pt x="3182805" y="2539312"/>
                </a:cubicBezTo>
                <a:cubicBezTo>
                  <a:pt x="3182805" y="2882034"/>
                  <a:pt x="2920478" y="3163490"/>
                  <a:pt x="2585635" y="3193518"/>
                </a:cubicBezTo>
                <a:lnTo>
                  <a:pt x="2585635" y="3196551"/>
                </a:lnTo>
                <a:lnTo>
                  <a:pt x="2525567" y="3196551"/>
                </a:lnTo>
                <a:lnTo>
                  <a:pt x="733485" y="3196551"/>
                </a:lnTo>
                <a:lnTo>
                  <a:pt x="733485" y="3191649"/>
                </a:lnTo>
                <a:cubicBezTo>
                  <a:pt x="708515" y="3195063"/>
                  <a:pt x="683050" y="3196551"/>
                  <a:pt x="657239" y="3196551"/>
                </a:cubicBezTo>
                <a:cubicBezTo>
                  <a:pt x="294258" y="3196551"/>
                  <a:pt x="0" y="2902293"/>
                  <a:pt x="0" y="2539312"/>
                </a:cubicBezTo>
                <a:cubicBezTo>
                  <a:pt x="0" y="2176332"/>
                  <a:pt x="294258" y="1882074"/>
                  <a:pt x="657239" y="1882074"/>
                </a:cubicBezTo>
                <a:lnTo>
                  <a:pt x="670588" y="1884770"/>
                </a:lnTo>
                <a:cubicBezTo>
                  <a:pt x="705989" y="1566750"/>
                  <a:pt x="978825" y="1324343"/>
                  <a:pt x="1308278" y="1324343"/>
                </a:cubicBezTo>
                <a:close/>
                <a:moveTo>
                  <a:pt x="3166512" y="731828"/>
                </a:moveTo>
                <a:cubicBezTo>
                  <a:pt x="3180598" y="726701"/>
                  <a:pt x="3196172" y="733964"/>
                  <a:pt x="3201300" y="748050"/>
                </a:cubicBezTo>
                <a:lnTo>
                  <a:pt x="3238432" y="850070"/>
                </a:lnTo>
                <a:cubicBezTo>
                  <a:pt x="3243559" y="864156"/>
                  <a:pt x="3236295" y="879731"/>
                  <a:pt x="3222210" y="884857"/>
                </a:cubicBezTo>
                <a:lnTo>
                  <a:pt x="2875342" y="1011107"/>
                </a:lnTo>
                <a:cubicBezTo>
                  <a:pt x="2861256" y="1016234"/>
                  <a:pt x="2845680" y="1008972"/>
                  <a:pt x="2840554" y="994886"/>
                </a:cubicBezTo>
                <a:lnTo>
                  <a:pt x="2803421" y="892866"/>
                </a:lnTo>
                <a:cubicBezTo>
                  <a:pt x="2798295" y="878780"/>
                  <a:pt x="2805558" y="863204"/>
                  <a:pt x="2819643" y="858077"/>
                </a:cubicBezTo>
                <a:close/>
                <a:moveTo>
                  <a:pt x="773619" y="731828"/>
                </a:moveTo>
                <a:lnTo>
                  <a:pt x="1120487" y="858077"/>
                </a:lnTo>
                <a:cubicBezTo>
                  <a:pt x="1134573" y="863204"/>
                  <a:pt x="1141836" y="878780"/>
                  <a:pt x="1136709" y="892866"/>
                </a:cubicBezTo>
                <a:lnTo>
                  <a:pt x="1099577" y="994886"/>
                </a:lnTo>
                <a:cubicBezTo>
                  <a:pt x="1094450" y="1008972"/>
                  <a:pt x="1078875" y="1016234"/>
                  <a:pt x="1064789" y="1011107"/>
                </a:cubicBezTo>
                <a:lnTo>
                  <a:pt x="717921" y="884857"/>
                </a:lnTo>
                <a:cubicBezTo>
                  <a:pt x="703835" y="879731"/>
                  <a:pt x="696572" y="864156"/>
                  <a:pt x="701699" y="850070"/>
                </a:cubicBezTo>
                <a:lnTo>
                  <a:pt x="738831" y="748050"/>
                </a:lnTo>
                <a:cubicBezTo>
                  <a:pt x="743958" y="733964"/>
                  <a:pt x="759534" y="726701"/>
                  <a:pt x="773619" y="731828"/>
                </a:cubicBezTo>
                <a:close/>
                <a:moveTo>
                  <a:pt x="1970065" y="524905"/>
                </a:moveTo>
                <a:cubicBezTo>
                  <a:pt x="2386791" y="524905"/>
                  <a:pt x="2724614" y="862728"/>
                  <a:pt x="2724614" y="1279453"/>
                </a:cubicBezTo>
                <a:cubicBezTo>
                  <a:pt x="2724614" y="1453368"/>
                  <a:pt x="2665775" y="1613540"/>
                  <a:pt x="2564463" y="1739247"/>
                </a:cubicBezTo>
                <a:cubicBezTo>
                  <a:pt x="2529951" y="1545877"/>
                  <a:pt x="2358485" y="1402176"/>
                  <a:pt x="2153457" y="1402176"/>
                </a:cubicBezTo>
                <a:cubicBezTo>
                  <a:pt x="2053225" y="1402176"/>
                  <a:pt x="1961018" y="1436518"/>
                  <a:pt x="1892153" y="1499411"/>
                </a:cubicBezTo>
                <a:cubicBezTo>
                  <a:pt x="1782845" y="1324660"/>
                  <a:pt x="1586985" y="1215151"/>
                  <a:pt x="1365549" y="1215151"/>
                </a:cubicBezTo>
                <a:cubicBezTo>
                  <a:pt x="1314582" y="1215151"/>
                  <a:pt x="1264970" y="1220953"/>
                  <a:pt x="1217820" y="1233835"/>
                </a:cubicBezTo>
                <a:cubicBezTo>
                  <a:pt x="1240489" y="838320"/>
                  <a:pt x="1568676" y="524905"/>
                  <a:pt x="1970065" y="524905"/>
                </a:cubicBezTo>
                <a:close/>
                <a:moveTo>
                  <a:pt x="2490093" y="928"/>
                </a:moveTo>
                <a:cubicBezTo>
                  <a:pt x="2496802" y="-869"/>
                  <a:pt x="2504197" y="-108"/>
                  <a:pt x="2510688" y="3640"/>
                </a:cubicBezTo>
                <a:lnTo>
                  <a:pt x="2604711" y="57924"/>
                </a:lnTo>
                <a:cubicBezTo>
                  <a:pt x="2617692" y="65419"/>
                  <a:pt x="2622140" y="82019"/>
                  <a:pt x="2614644" y="95000"/>
                </a:cubicBezTo>
                <a:lnTo>
                  <a:pt x="2430080" y="414676"/>
                </a:lnTo>
                <a:cubicBezTo>
                  <a:pt x="2422585" y="427657"/>
                  <a:pt x="2405985" y="432105"/>
                  <a:pt x="2393004" y="424610"/>
                </a:cubicBezTo>
                <a:lnTo>
                  <a:pt x="2298982" y="370326"/>
                </a:lnTo>
                <a:cubicBezTo>
                  <a:pt x="2286000" y="362831"/>
                  <a:pt x="2281552" y="346232"/>
                  <a:pt x="2289048" y="333250"/>
                </a:cubicBezTo>
                <a:lnTo>
                  <a:pt x="2473612" y="13574"/>
                </a:lnTo>
                <a:cubicBezTo>
                  <a:pt x="2477359" y="7084"/>
                  <a:pt x="2483383" y="2726"/>
                  <a:pt x="2490093" y="928"/>
                </a:cubicBezTo>
                <a:close/>
                <a:moveTo>
                  <a:pt x="1450038" y="928"/>
                </a:moveTo>
                <a:cubicBezTo>
                  <a:pt x="1456747" y="2726"/>
                  <a:pt x="1462771" y="7084"/>
                  <a:pt x="1466519" y="13574"/>
                </a:cubicBezTo>
                <a:lnTo>
                  <a:pt x="1651083" y="333250"/>
                </a:lnTo>
                <a:cubicBezTo>
                  <a:pt x="1658578" y="346232"/>
                  <a:pt x="1654131" y="362831"/>
                  <a:pt x="1641149" y="370326"/>
                </a:cubicBezTo>
                <a:lnTo>
                  <a:pt x="1547127" y="424610"/>
                </a:lnTo>
                <a:cubicBezTo>
                  <a:pt x="1534145" y="432105"/>
                  <a:pt x="1517546" y="427657"/>
                  <a:pt x="1510050" y="414676"/>
                </a:cubicBezTo>
                <a:lnTo>
                  <a:pt x="1325486" y="95000"/>
                </a:lnTo>
                <a:cubicBezTo>
                  <a:pt x="1317991" y="82019"/>
                  <a:pt x="1322439" y="65419"/>
                  <a:pt x="1335420" y="57924"/>
                </a:cubicBezTo>
                <a:lnTo>
                  <a:pt x="1429442" y="3640"/>
                </a:lnTo>
                <a:cubicBezTo>
                  <a:pt x="1435933" y="-108"/>
                  <a:pt x="1443328" y="-869"/>
                  <a:pt x="1450038" y="928"/>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92" name="Teardrop 17">
            <a:extLst>
              <a:ext uri="{FF2B5EF4-FFF2-40B4-BE49-F238E27FC236}">
                <a16:creationId xmlns:a16="http://schemas.microsoft.com/office/drawing/2014/main" id="{DCE3B95D-9F23-40EE-98C9-7F6C2A2F2C34}"/>
              </a:ext>
            </a:extLst>
          </p:cNvPr>
          <p:cNvSpPr/>
          <p:nvPr/>
        </p:nvSpPr>
        <p:spPr>
          <a:xfrm rot="18900000">
            <a:off x="5605219" y="5592727"/>
            <a:ext cx="443443" cy="450411"/>
          </a:xfrm>
          <a:custGeom>
            <a:avLst/>
            <a:gdLst/>
            <a:ahLst/>
            <a:cxnLst/>
            <a:rect l="l" t="t" r="r" b="b"/>
            <a:pathLst>
              <a:path w="2646489" h="2688071">
                <a:moveTo>
                  <a:pt x="306023" y="2382048"/>
                </a:moveTo>
                <a:cubicBezTo>
                  <a:pt x="271732" y="2441625"/>
                  <a:pt x="254586" y="2501201"/>
                  <a:pt x="254586" y="2560778"/>
                </a:cubicBezTo>
                <a:cubicBezTo>
                  <a:pt x="254586" y="2631080"/>
                  <a:pt x="197595" y="2688071"/>
                  <a:pt x="127293" y="2688071"/>
                </a:cubicBezTo>
                <a:cubicBezTo>
                  <a:pt x="56991" y="2688071"/>
                  <a:pt x="0" y="2631081"/>
                  <a:pt x="0" y="2560778"/>
                </a:cubicBezTo>
                <a:cubicBezTo>
                  <a:pt x="0" y="2490477"/>
                  <a:pt x="56991" y="2433485"/>
                  <a:pt x="127293" y="2433485"/>
                </a:cubicBezTo>
                <a:cubicBezTo>
                  <a:pt x="186870" y="2433486"/>
                  <a:pt x="246446" y="2416340"/>
                  <a:pt x="306023" y="2382048"/>
                </a:cubicBezTo>
                <a:close/>
                <a:moveTo>
                  <a:pt x="812224" y="2334103"/>
                </a:moveTo>
                <a:cubicBezTo>
                  <a:pt x="777933" y="2393681"/>
                  <a:pt x="760787" y="2453256"/>
                  <a:pt x="760787" y="2512834"/>
                </a:cubicBezTo>
                <a:cubicBezTo>
                  <a:pt x="760787" y="2583136"/>
                  <a:pt x="703796" y="2640127"/>
                  <a:pt x="633494" y="2640127"/>
                </a:cubicBezTo>
                <a:cubicBezTo>
                  <a:pt x="563192" y="2640127"/>
                  <a:pt x="506201" y="2583136"/>
                  <a:pt x="506201" y="2512834"/>
                </a:cubicBezTo>
                <a:cubicBezTo>
                  <a:pt x="506201" y="2442532"/>
                  <a:pt x="563192" y="2385541"/>
                  <a:pt x="633494" y="2385541"/>
                </a:cubicBezTo>
                <a:cubicBezTo>
                  <a:pt x="693071" y="2385540"/>
                  <a:pt x="752647" y="2368395"/>
                  <a:pt x="812224" y="2334103"/>
                </a:cubicBezTo>
                <a:close/>
                <a:moveTo>
                  <a:pt x="353968" y="1875848"/>
                </a:moveTo>
                <a:cubicBezTo>
                  <a:pt x="319677" y="1935424"/>
                  <a:pt x="302531" y="1995001"/>
                  <a:pt x="302530" y="2054578"/>
                </a:cubicBezTo>
                <a:cubicBezTo>
                  <a:pt x="302530" y="2124880"/>
                  <a:pt x="245539" y="2181871"/>
                  <a:pt x="175237" y="2181871"/>
                </a:cubicBezTo>
                <a:cubicBezTo>
                  <a:pt x="104935" y="2181871"/>
                  <a:pt x="47945" y="2124880"/>
                  <a:pt x="47944" y="2054578"/>
                </a:cubicBezTo>
                <a:cubicBezTo>
                  <a:pt x="47944" y="1984276"/>
                  <a:pt x="104935" y="1927285"/>
                  <a:pt x="175237" y="1927285"/>
                </a:cubicBezTo>
                <a:cubicBezTo>
                  <a:pt x="234815" y="1927285"/>
                  <a:pt x="294391" y="1910139"/>
                  <a:pt x="353968" y="1875848"/>
                </a:cubicBezTo>
                <a:close/>
                <a:moveTo>
                  <a:pt x="401912" y="1369646"/>
                </a:moveTo>
                <a:cubicBezTo>
                  <a:pt x="367621" y="1429223"/>
                  <a:pt x="350475" y="1488799"/>
                  <a:pt x="350475" y="1548377"/>
                </a:cubicBezTo>
                <a:cubicBezTo>
                  <a:pt x="350475" y="1618679"/>
                  <a:pt x="293484" y="1675670"/>
                  <a:pt x="223182" y="1675670"/>
                </a:cubicBezTo>
                <a:cubicBezTo>
                  <a:pt x="152880" y="1675670"/>
                  <a:pt x="95889" y="1618679"/>
                  <a:pt x="95889" y="1548377"/>
                </a:cubicBezTo>
                <a:cubicBezTo>
                  <a:pt x="95889" y="1478075"/>
                  <a:pt x="152880" y="1421084"/>
                  <a:pt x="223182" y="1421084"/>
                </a:cubicBezTo>
                <a:cubicBezTo>
                  <a:pt x="282759" y="1421084"/>
                  <a:pt x="342335" y="1403938"/>
                  <a:pt x="401912" y="1369646"/>
                </a:cubicBezTo>
                <a:close/>
                <a:moveTo>
                  <a:pt x="1318425" y="2286158"/>
                </a:moveTo>
                <a:cubicBezTo>
                  <a:pt x="1284134" y="2345735"/>
                  <a:pt x="1266988" y="2405312"/>
                  <a:pt x="1266987" y="2464888"/>
                </a:cubicBezTo>
                <a:cubicBezTo>
                  <a:pt x="1266987" y="2535190"/>
                  <a:pt x="1209996" y="2592182"/>
                  <a:pt x="1139694" y="2592182"/>
                </a:cubicBezTo>
                <a:cubicBezTo>
                  <a:pt x="1069392" y="2592182"/>
                  <a:pt x="1012402" y="2535191"/>
                  <a:pt x="1012401" y="2464888"/>
                </a:cubicBezTo>
                <a:cubicBezTo>
                  <a:pt x="1012401" y="2394586"/>
                  <a:pt x="1069392" y="2337595"/>
                  <a:pt x="1139694" y="2337595"/>
                </a:cubicBezTo>
                <a:cubicBezTo>
                  <a:pt x="1199271" y="2337596"/>
                  <a:pt x="1258848" y="2320449"/>
                  <a:pt x="1318425" y="2286158"/>
                </a:cubicBezTo>
                <a:close/>
                <a:moveTo>
                  <a:pt x="860169" y="1827902"/>
                </a:moveTo>
                <a:cubicBezTo>
                  <a:pt x="825878" y="1887479"/>
                  <a:pt x="808731" y="1947056"/>
                  <a:pt x="808731" y="2006633"/>
                </a:cubicBezTo>
                <a:cubicBezTo>
                  <a:pt x="808731" y="2076935"/>
                  <a:pt x="751740" y="2133926"/>
                  <a:pt x="681438" y="2133926"/>
                </a:cubicBezTo>
                <a:cubicBezTo>
                  <a:pt x="611136" y="2133926"/>
                  <a:pt x="554146" y="2076935"/>
                  <a:pt x="554145" y="2006633"/>
                </a:cubicBezTo>
                <a:cubicBezTo>
                  <a:pt x="554145" y="1936331"/>
                  <a:pt x="611136" y="1879340"/>
                  <a:pt x="681438" y="1879340"/>
                </a:cubicBezTo>
                <a:cubicBezTo>
                  <a:pt x="741015" y="1879340"/>
                  <a:pt x="800591" y="1862193"/>
                  <a:pt x="860169" y="1827902"/>
                </a:cubicBezTo>
                <a:close/>
                <a:moveTo>
                  <a:pt x="2096803" y="190871"/>
                </a:moveTo>
                <a:cubicBezTo>
                  <a:pt x="2253382" y="347450"/>
                  <a:pt x="2314442" y="563378"/>
                  <a:pt x="2268166" y="764238"/>
                </a:cubicBezTo>
                <a:cubicBezTo>
                  <a:pt x="2361334" y="768461"/>
                  <a:pt x="2450817" y="809378"/>
                  <a:pt x="2521691" y="880252"/>
                </a:cubicBezTo>
                <a:cubicBezTo>
                  <a:pt x="2675615" y="1034176"/>
                  <a:pt x="2688247" y="1275888"/>
                  <a:pt x="2553508" y="1439575"/>
                </a:cubicBezTo>
                <a:cubicBezTo>
                  <a:pt x="2557767" y="1440633"/>
                  <a:pt x="2560483" y="1443301"/>
                  <a:pt x="2563181" y="1445999"/>
                </a:cubicBezTo>
                <a:cubicBezTo>
                  <a:pt x="2819847" y="1702665"/>
                  <a:pt x="2819847" y="2118808"/>
                  <a:pt x="2563181" y="2375474"/>
                </a:cubicBezTo>
                <a:cubicBezTo>
                  <a:pt x="2320841" y="2617815"/>
                  <a:pt x="1936328" y="2631341"/>
                  <a:pt x="1678325" y="2415804"/>
                </a:cubicBezTo>
                <a:lnTo>
                  <a:pt x="1676180" y="2417949"/>
                </a:lnTo>
                <a:lnTo>
                  <a:pt x="1633705" y="2375475"/>
                </a:lnTo>
                <a:lnTo>
                  <a:pt x="366513" y="1108282"/>
                </a:lnTo>
                <a:lnTo>
                  <a:pt x="369979" y="1104815"/>
                </a:lnTo>
                <a:cubicBezTo>
                  <a:pt x="349908" y="1089573"/>
                  <a:pt x="330850" y="1072619"/>
                  <a:pt x="312598" y="1054367"/>
                </a:cubicBezTo>
                <a:cubicBezTo>
                  <a:pt x="55932" y="797701"/>
                  <a:pt x="55932" y="381558"/>
                  <a:pt x="312598" y="124891"/>
                </a:cubicBezTo>
                <a:cubicBezTo>
                  <a:pt x="569264" y="-131775"/>
                  <a:pt x="985408" y="-131775"/>
                  <a:pt x="1242074" y="124891"/>
                </a:cubicBezTo>
                <a:lnTo>
                  <a:pt x="1249606" y="136238"/>
                </a:lnTo>
                <a:cubicBezTo>
                  <a:pt x="1499513" y="-63604"/>
                  <a:pt x="1863845" y="-42087"/>
                  <a:pt x="2096803" y="190871"/>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93" name="Rectangle 23">
            <a:extLst>
              <a:ext uri="{FF2B5EF4-FFF2-40B4-BE49-F238E27FC236}">
                <a16:creationId xmlns:a16="http://schemas.microsoft.com/office/drawing/2014/main" id="{6A906926-2262-4848-9D1A-92A376E6089B}"/>
              </a:ext>
            </a:extLst>
          </p:cNvPr>
          <p:cNvSpPr/>
          <p:nvPr/>
        </p:nvSpPr>
        <p:spPr>
          <a:xfrm>
            <a:off x="8038564" y="5546489"/>
            <a:ext cx="539697" cy="542889"/>
          </a:xfrm>
          <a:custGeom>
            <a:avLst/>
            <a:gdLst/>
            <a:ahLst/>
            <a:cxnLst/>
            <a:rect l="l" t="t" r="r" b="b"/>
            <a:pathLst>
              <a:path w="3220951" h="3240001">
                <a:moveTo>
                  <a:pt x="1308278" y="1367793"/>
                </a:moveTo>
                <a:cubicBezTo>
                  <a:pt x="1529714" y="1367793"/>
                  <a:pt x="1725574" y="1477302"/>
                  <a:pt x="1834882" y="1652053"/>
                </a:cubicBezTo>
                <a:cubicBezTo>
                  <a:pt x="1903747" y="1589160"/>
                  <a:pt x="1995954" y="1554818"/>
                  <a:pt x="2096186" y="1554818"/>
                </a:cubicBezTo>
                <a:cubicBezTo>
                  <a:pt x="2313867" y="1554818"/>
                  <a:pt x="2493715" y="1716803"/>
                  <a:pt x="2514185" y="1927821"/>
                </a:cubicBezTo>
                <a:cubicBezTo>
                  <a:pt x="2517944" y="1925558"/>
                  <a:pt x="2521751" y="1925524"/>
                  <a:pt x="2525567" y="1925524"/>
                </a:cubicBezTo>
                <a:cubicBezTo>
                  <a:pt x="2888547" y="1925524"/>
                  <a:pt x="3182805" y="2219782"/>
                  <a:pt x="3182805" y="2582762"/>
                </a:cubicBezTo>
                <a:cubicBezTo>
                  <a:pt x="3182805" y="2925484"/>
                  <a:pt x="2920478" y="3206940"/>
                  <a:pt x="2585635" y="3236968"/>
                </a:cubicBezTo>
                <a:lnTo>
                  <a:pt x="2585635" y="3240001"/>
                </a:lnTo>
                <a:lnTo>
                  <a:pt x="2525567" y="3240001"/>
                </a:lnTo>
                <a:lnTo>
                  <a:pt x="733485" y="3240001"/>
                </a:lnTo>
                <a:lnTo>
                  <a:pt x="733485" y="3235099"/>
                </a:lnTo>
                <a:cubicBezTo>
                  <a:pt x="708515" y="3238513"/>
                  <a:pt x="683051" y="3240001"/>
                  <a:pt x="657239" y="3240001"/>
                </a:cubicBezTo>
                <a:cubicBezTo>
                  <a:pt x="294258" y="3240001"/>
                  <a:pt x="0" y="2945743"/>
                  <a:pt x="0" y="2582762"/>
                </a:cubicBezTo>
                <a:cubicBezTo>
                  <a:pt x="0" y="2219782"/>
                  <a:pt x="294258" y="1925524"/>
                  <a:pt x="657239" y="1925524"/>
                </a:cubicBezTo>
                <a:lnTo>
                  <a:pt x="670588" y="1928221"/>
                </a:lnTo>
                <a:cubicBezTo>
                  <a:pt x="705989" y="1610200"/>
                  <a:pt x="978825" y="1367793"/>
                  <a:pt x="1308278" y="1367793"/>
                </a:cubicBezTo>
                <a:close/>
                <a:moveTo>
                  <a:pt x="1589786" y="0"/>
                </a:moveTo>
                <a:cubicBezTo>
                  <a:pt x="1520182" y="453314"/>
                  <a:pt x="1668069" y="912942"/>
                  <a:pt x="1988957" y="1240613"/>
                </a:cubicBezTo>
                <a:cubicBezTo>
                  <a:pt x="2309845" y="1568285"/>
                  <a:pt x="2766281" y="1725754"/>
                  <a:pt x="3220951" y="1665645"/>
                </a:cubicBezTo>
                <a:cubicBezTo>
                  <a:pt x="3108976" y="1775302"/>
                  <a:pt x="2980523" y="1857805"/>
                  <a:pt x="2843553" y="1912752"/>
                </a:cubicBezTo>
                <a:cubicBezTo>
                  <a:pt x="2756367" y="1866073"/>
                  <a:pt x="2656598" y="1841175"/>
                  <a:pt x="2551012" y="1841175"/>
                </a:cubicBezTo>
                <a:cubicBezTo>
                  <a:pt x="2547197" y="1841176"/>
                  <a:pt x="2543390" y="1841210"/>
                  <a:pt x="2539631" y="1843473"/>
                </a:cubicBezTo>
                <a:cubicBezTo>
                  <a:pt x="2519161" y="1632454"/>
                  <a:pt x="2339312" y="1470470"/>
                  <a:pt x="2121631" y="1470470"/>
                </a:cubicBezTo>
                <a:cubicBezTo>
                  <a:pt x="2021400" y="1470470"/>
                  <a:pt x="1929192" y="1504812"/>
                  <a:pt x="1860327" y="1567705"/>
                </a:cubicBezTo>
                <a:cubicBezTo>
                  <a:pt x="1751020" y="1392954"/>
                  <a:pt x="1555160" y="1283445"/>
                  <a:pt x="1333723" y="1283445"/>
                </a:cubicBezTo>
                <a:lnTo>
                  <a:pt x="1331160" y="1283679"/>
                </a:lnTo>
                <a:cubicBezTo>
                  <a:pt x="1150898" y="856385"/>
                  <a:pt x="1238290" y="344219"/>
                  <a:pt x="1589786"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94" name="Round Same Side Corner Rectangle 8">
            <a:extLst>
              <a:ext uri="{FF2B5EF4-FFF2-40B4-BE49-F238E27FC236}">
                <a16:creationId xmlns:a16="http://schemas.microsoft.com/office/drawing/2014/main" id="{BA062B9C-8A4A-4937-935D-2781809D63CC}"/>
              </a:ext>
            </a:extLst>
          </p:cNvPr>
          <p:cNvSpPr/>
          <p:nvPr/>
        </p:nvSpPr>
        <p:spPr>
          <a:xfrm>
            <a:off x="4903735" y="1615012"/>
            <a:ext cx="235280" cy="619669"/>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95" name="Round Same Side Corner Rectangle 20">
            <a:extLst>
              <a:ext uri="{FF2B5EF4-FFF2-40B4-BE49-F238E27FC236}">
                <a16:creationId xmlns:a16="http://schemas.microsoft.com/office/drawing/2014/main" id="{4A078401-C5B3-4484-B22A-B05B5B2C247D}"/>
              </a:ext>
            </a:extLst>
          </p:cNvPr>
          <p:cNvSpPr/>
          <p:nvPr/>
        </p:nvSpPr>
        <p:spPr>
          <a:xfrm rot="10800000">
            <a:off x="5453465" y="1612152"/>
            <a:ext cx="293172" cy="625393"/>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96" name="Donut 87">
            <a:extLst>
              <a:ext uri="{FF2B5EF4-FFF2-40B4-BE49-F238E27FC236}">
                <a16:creationId xmlns:a16="http://schemas.microsoft.com/office/drawing/2014/main" id="{EDCCFD26-8CD0-452A-8E22-2D7B3C73D4D9}"/>
              </a:ext>
            </a:extLst>
          </p:cNvPr>
          <p:cNvSpPr/>
          <p:nvPr/>
        </p:nvSpPr>
        <p:spPr>
          <a:xfrm>
            <a:off x="6061086" y="1698945"/>
            <a:ext cx="475295" cy="488452"/>
          </a:xfrm>
          <a:custGeom>
            <a:avLst/>
            <a:gdLst/>
            <a:ahLst/>
            <a:cxnLst/>
            <a:rect l="l" t="t" r="r" b="b"/>
            <a:pathLst>
              <a:path w="356471" h="366339">
                <a:moveTo>
                  <a:pt x="144025" y="123680"/>
                </a:moveTo>
                <a:cubicBezTo>
                  <a:pt x="89551" y="123680"/>
                  <a:pt x="45391" y="167840"/>
                  <a:pt x="45391" y="222314"/>
                </a:cubicBezTo>
                <a:cubicBezTo>
                  <a:pt x="45391" y="276788"/>
                  <a:pt x="89551" y="320948"/>
                  <a:pt x="144025" y="320948"/>
                </a:cubicBezTo>
                <a:cubicBezTo>
                  <a:pt x="198499" y="320948"/>
                  <a:pt x="242659" y="276788"/>
                  <a:pt x="242659" y="222314"/>
                </a:cubicBezTo>
                <a:cubicBezTo>
                  <a:pt x="242659" y="167840"/>
                  <a:pt x="198499" y="123680"/>
                  <a:pt x="144025" y="123680"/>
                </a:cubicBezTo>
                <a:close/>
                <a:moveTo>
                  <a:pt x="354808" y="0"/>
                </a:moveTo>
                <a:lnTo>
                  <a:pt x="356471" y="85288"/>
                </a:lnTo>
                <a:lnTo>
                  <a:pt x="334733" y="64382"/>
                </a:lnTo>
                <a:lnTo>
                  <a:pt x="260258" y="141819"/>
                </a:lnTo>
                <a:cubicBezTo>
                  <a:pt x="278587" y="163579"/>
                  <a:pt x="288050" y="191841"/>
                  <a:pt x="288050" y="222314"/>
                </a:cubicBezTo>
                <a:cubicBezTo>
                  <a:pt x="288050" y="301857"/>
                  <a:pt x="223568" y="366339"/>
                  <a:pt x="144025" y="366339"/>
                </a:cubicBezTo>
                <a:cubicBezTo>
                  <a:pt x="64482" y="366339"/>
                  <a:pt x="0" y="301857"/>
                  <a:pt x="0" y="222314"/>
                </a:cubicBezTo>
                <a:cubicBezTo>
                  <a:pt x="0" y="142771"/>
                  <a:pt x="64482" y="78289"/>
                  <a:pt x="144025" y="78289"/>
                </a:cubicBezTo>
                <a:cubicBezTo>
                  <a:pt x="170876" y="78289"/>
                  <a:pt x="196011" y="85637"/>
                  <a:pt x="216282" y="100527"/>
                </a:cubicBezTo>
                <a:lnTo>
                  <a:pt x="291257" y="22569"/>
                </a:lnTo>
                <a:lnTo>
                  <a:pt x="269519" y="1663"/>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solidFill>
                <a:schemeClr val="tx1"/>
              </a:solidFill>
            </a:endParaRPr>
          </a:p>
        </p:txBody>
      </p:sp>
      <p:sp>
        <p:nvSpPr>
          <p:cNvPr id="97" name="Donut 90">
            <a:extLst>
              <a:ext uri="{FF2B5EF4-FFF2-40B4-BE49-F238E27FC236}">
                <a16:creationId xmlns:a16="http://schemas.microsoft.com/office/drawing/2014/main" id="{FD689BF0-BC4A-44CC-BA8E-22BAF95E8A5F}"/>
              </a:ext>
            </a:extLst>
          </p:cNvPr>
          <p:cNvSpPr/>
          <p:nvPr/>
        </p:nvSpPr>
        <p:spPr>
          <a:xfrm>
            <a:off x="6881713" y="1663306"/>
            <a:ext cx="498131" cy="509089"/>
          </a:xfrm>
          <a:custGeom>
            <a:avLst/>
            <a:gdLst/>
            <a:ahLst/>
            <a:cxnLst/>
            <a:rect l="l" t="t" r="r" b="b"/>
            <a:pathLst>
              <a:path w="373598" h="381817">
                <a:moveTo>
                  <a:pt x="229573" y="45391"/>
                </a:moveTo>
                <a:cubicBezTo>
                  <a:pt x="175099" y="45391"/>
                  <a:pt x="130939" y="89551"/>
                  <a:pt x="130939" y="144025"/>
                </a:cubicBezTo>
                <a:cubicBezTo>
                  <a:pt x="130939" y="198499"/>
                  <a:pt x="175099" y="242659"/>
                  <a:pt x="229573" y="242659"/>
                </a:cubicBezTo>
                <a:cubicBezTo>
                  <a:pt x="284047" y="242659"/>
                  <a:pt x="328207" y="198499"/>
                  <a:pt x="328207" y="144025"/>
                </a:cubicBezTo>
                <a:cubicBezTo>
                  <a:pt x="328207" y="89551"/>
                  <a:pt x="284047" y="45391"/>
                  <a:pt x="229573" y="45391"/>
                </a:cubicBezTo>
                <a:close/>
                <a:moveTo>
                  <a:pt x="229573" y="0"/>
                </a:moveTo>
                <a:cubicBezTo>
                  <a:pt x="309116" y="0"/>
                  <a:pt x="373598" y="64482"/>
                  <a:pt x="373598" y="144025"/>
                </a:cubicBezTo>
                <a:cubicBezTo>
                  <a:pt x="373598" y="223568"/>
                  <a:pt x="309116" y="288050"/>
                  <a:pt x="229573" y="288050"/>
                </a:cubicBezTo>
                <a:cubicBezTo>
                  <a:pt x="202172" y="288050"/>
                  <a:pt x="176558" y="280398"/>
                  <a:pt x="156060" y="264966"/>
                </a:cubicBezTo>
                <a:lnTo>
                  <a:pt x="128993" y="292033"/>
                </a:lnTo>
                <a:lnTo>
                  <a:pt x="160228" y="323268"/>
                </a:lnTo>
                <a:cubicBezTo>
                  <a:pt x="171055" y="334095"/>
                  <a:pt x="171055" y="351650"/>
                  <a:pt x="160228" y="362477"/>
                </a:cubicBezTo>
                <a:cubicBezTo>
                  <a:pt x="149401" y="373304"/>
                  <a:pt x="131846" y="373304"/>
                  <a:pt x="121019" y="362477"/>
                </a:cubicBezTo>
                <a:lnTo>
                  <a:pt x="89784" y="331242"/>
                </a:lnTo>
                <a:lnTo>
                  <a:pt x="39209" y="381817"/>
                </a:lnTo>
                <a:cubicBezTo>
                  <a:pt x="28381" y="392644"/>
                  <a:pt x="10827" y="392644"/>
                  <a:pt x="0" y="381817"/>
                </a:cubicBezTo>
                <a:cubicBezTo>
                  <a:pt x="-10828" y="370989"/>
                  <a:pt x="-10828" y="353435"/>
                  <a:pt x="0" y="342608"/>
                </a:cubicBezTo>
                <a:lnTo>
                  <a:pt x="50575" y="292033"/>
                </a:lnTo>
                <a:lnTo>
                  <a:pt x="16166" y="257624"/>
                </a:lnTo>
                <a:cubicBezTo>
                  <a:pt x="5339" y="246797"/>
                  <a:pt x="5339" y="229242"/>
                  <a:pt x="16166" y="218415"/>
                </a:cubicBezTo>
                <a:cubicBezTo>
                  <a:pt x="26993" y="207588"/>
                  <a:pt x="44548" y="207588"/>
                  <a:pt x="55375" y="218415"/>
                </a:cubicBezTo>
                <a:lnTo>
                  <a:pt x="89784" y="252824"/>
                </a:lnTo>
                <a:lnTo>
                  <a:pt x="115252" y="227356"/>
                </a:lnTo>
                <a:cubicBezTo>
                  <a:pt x="95803" y="205073"/>
                  <a:pt x="85548" y="175747"/>
                  <a:pt x="85548" y="144025"/>
                </a:cubicBezTo>
                <a:cubicBezTo>
                  <a:pt x="85548" y="64482"/>
                  <a:pt x="150030" y="0"/>
                  <a:pt x="229573"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solidFill>
                <a:schemeClr val="tx1"/>
              </a:solidFill>
            </a:endParaRPr>
          </a:p>
        </p:txBody>
      </p:sp>
      <p:sp>
        <p:nvSpPr>
          <p:cNvPr id="98" name="Oval 6">
            <a:extLst>
              <a:ext uri="{FF2B5EF4-FFF2-40B4-BE49-F238E27FC236}">
                <a16:creationId xmlns:a16="http://schemas.microsoft.com/office/drawing/2014/main" id="{55509E75-0C06-4E71-8F31-523E59A54C67}"/>
              </a:ext>
            </a:extLst>
          </p:cNvPr>
          <p:cNvSpPr/>
          <p:nvPr/>
        </p:nvSpPr>
        <p:spPr>
          <a:xfrm>
            <a:off x="7810757" y="2695709"/>
            <a:ext cx="475575" cy="470593"/>
          </a:xfrm>
          <a:custGeom>
            <a:avLst/>
            <a:gdLst/>
            <a:ahLst/>
            <a:cxnLst/>
            <a:rect l="l" t="t" r="r" b="b"/>
            <a:pathLst>
              <a:path w="3220460" h="3186731">
                <a:moveTo>
                  <a:pt x="1762834" y="1282034"/>
                </a:moveTo>
                <a:lnTo>
                  <a:pt x="273698" y="2771171"/>
                </a:lnTo>
                <a:cubicBezTo>
                  <a:pt x="253145" y="2791724"/>
                  <a:pt x="253145" y="2825048"/>
                  <a:pt x="273698" y="2845601"/>
                </a:cubicBezTo>
                <a:cubicBezTo>
                  <a:pt x="294251" y="2866154"/>
                  <a:pt x="327575" y="2866154"/>
                  <a:pt x="348128" y="2845601"/>
                </a:cubicBezTo>
                <a:lnTo>
                  <a:pt x="1830131" y="1363598"/>
                </a:lnTo>
                <a:close/>
                <a:moveTo>
                  <a:pt x="2703218" y="237332"/>
                </a:moveTo>
                <a:cubicBezTo>
                  <a:pt x="2623680" y="237332"/>
                  <a:pt x="2559202" y="301810"/>
                  <a:pt x="2559202" y="381348"/>
                </a:cubicBezTo>
                <a:cubicBezTo>
                  <a:pt x="2559202" y="460886"/>
                  <a:pt x="2623680" y="525364"/>
                  <a:pt x="2703218" y="525364"/>
                </a:cubicBezTo>
                <a:cubicBezTo>
                  <a:pt x="2782756" y="525364"/>
                  <a:pt x="2847234" y="460886"/>
                  <a:pt x="2847234" y="381348"/>
                </a:cubicBezTo>
                <a:cubicBezTo>
                  <a:pt x="2847234" y="301810"/>
                  <a:pt x="2782756" y="237332"/>
                  <a:pt x="2703218" y="237332"/>
                </a:cubicBezTo>
                <a:close/>
                <a:moveTo>
                  <a:pt x="2413103" y="0"/>
                </a:moveTo>
                <a:cubicBezTo>
                  <a:pt x="2858994" y="0"/>
                  <a:pt x="3220460" y="361466"/>
                  <a:pt x="3220460" y="807357"/>
                </a:cubicBezTo>
                <a:cubicBezTo>
                  <a:pt x="3220460" y="1253248"/>
                  <a:pt x="2858994" y="1614714"/>
                  <a:pt x="2413103" y="1614714"/>
                </a:cubicBezTo>
                <a:cubicBezTo>
                  <a:pt x="2305542" y="1614714"/>
                  <a:pt x="2202893" y="1593680"/>
                  <a:pt x="2109223" y="1555067"/>
                </a:cubicBezTo>
                <a:lnTo>
                  <a:pt x="2191945" y="1637789"/>
                </a:lnTo>
                <a:cubicBezTo>
                  <a:pt x="2226856" y="1672699"/>
                  <a:pt x="2226855" y="1729300"/>
                  <a:pt x="2191945" y="1764210"/>
                </a:cubicBezTo>
                <a:lnTo>
                  <a:pt x="2045068" y="1911087"/>
                </a:lnTo>
                <a:cubicBezTo>
                  <a:pt x="2010158" y="1945998"/>
                  <a:pt x="1953557" y="1945998"/>
                  <a:pt x="1918647" y="1911087"/>
                </a:cubicBezTo>
                <a:lnTo>
                  <a:pt x="1799123" y="1791564"/>
                </a:lnTo>
                <a:lnTo>
                  <a:pt x="1749496" y="1841190"/>
                </a:lnTo>
                <a:lnTo>
                  <a:pt x="1832980" y="1924673"/>
                </a:lnTo>
                <a:lnTo>
                  <a:pt x="1761893" y="1995760"/>
                </a:lnTo>
                <a:lnTo>
                  <a:pt x="1678410" y="1912277"/>
                </a:lnTo>
                <a:lnTo>
                  <a:pt x="1650246" y="1940441"/>
                </a:lnTo>
                <a:lnTo>
                  <a:pt x="1735612" y="2025807"/>
                </a:lnTo>
                <a:lnTo>
                  <a:pt x="1573330" y="2188089"/>
                </a:lnTo>
                <a:lnTo>
                  <a:pt x="1487964" y="2102723"/>
                </a:lnTo>
                <a:lnTo>
                  <a:pt x="1451742" y="2138944"/>
                </a:lnTo>
                <a:lnTo>
                  <a:pt x="1537109" y="2224311"/>
                </a:lnTo>
                <a:lnTo>
                  <a:pt x="1374830" y="2386590"/>
                </a:lnTo>
                <a:lnTo>
                  <a:pt x="1289463" y="2301223"/>
                </a:lnTo>
                <a:lnTo>
                  <a:pt x="1225079" y="2365608"/>
                </a:lnTo>
                <a:lnTo>
                  <a:pt x="1310445" y="2450974"/>
                </a:lnTo>
                <a:lnTo>
                  <a:pt x="1239358" y="2522061"/>
                </a:lnTo>
                <a:lnTo>
                  <a:pt x="1153992" y="2436695"/>
                </a:lnTo>
                <a:lnTo>
                  <a:pt x="1104364" y="2486322"/>
                </a:lnTo>
                <a:lnTo>
                  <a:pt x="1189730" y="2571689"/>
                </a:lnTo>
                <a:lnTo>
                  <a:pt x="1034153" y="2727266"/>
                </a:lnTo>
                <a:lnTo>
                  <a:pt x="948787" y="2641900"/>
                </a:lnTo>
                <a:lnTo>
                  <a:pt x="905863" y="2684824"/>
                </a:lnTo>
                <a:lnTo>
                  <a:pt x="991230" y="2770191"/>
                </a:lnTo>
                <a:lnTo>
                  <a:pt x="842353" y="2919067"/>
                </a:lnTo>
                <a:lnTo>
                  <a:pt x="756986" y="2833700"/>
                </a:lnTo>
                <a:lnTo>
                  <a:pt x="692119" y="2898567"/>
                </a:lnTo>
                <a:lnTo>
                  <a:pt x="777486" y="2983934"/>
                </a:lnTo>
                <a:lnTo>
                  <a:pt x="628610" y="3132811"/>
                </a:lnTo>
                <a:lnTo>
                  <a:pt x="618557" y="3122757"/>
                </a:lnTo>
                <a:lnTo>
                  <a:pt x="622830" y="3134825"/>
                </a:lnTo>
                <a:lnTo>
                  <a:pt x="346551" y="3150831"/>
                </a:lnTo>
                <a:lnTo>
                  <a:pt x="0" y="3186731"/>
                </a:lnTo>
                <a:lnTo>
                  <a:pt x="51749" y="2750557"/>
                </a:lnTo>
                <a:lnTo>
                  <a:pt x="48979" y="2747788"/>
                </a:lnTo>
                <a:lnTo>
                  <a:pt x="52495" y="2744272"/>
                </a:lnTo>
                <a:lnTo>
                  <a:pt x="52938" y="2740533"/>
                </a:lnTo>
                <a:lnTo>
                  <a:pt x="54575" y="2742192"/>
                </a:lnTo>
                <a:lnTo>
                  <a:pt x="1671288" y="1125479"/>
                </a:lnTo>
                <a:cubicBezTo>
                  <a:pt x="1628971" y="1027979"/>
                  <a:pt x="1605746" y="920380"/>
                  <a:pt x="1605746" y="807357"/>
                </a:cubicBezTo>
                <a:cubicBezTo>
                  <a:pt x="1605746" y="361466"/>
                  <a:pt x="1967212" y="0"/>
                  <a:pt x="2413103"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99" name="Block Arc 25">
            <a:extLst>
              <a:ext uri="{FF2B5EF4-FFF2-40B4-BE49-F238E27FC236}">
                <a16:creationId xmlns:a16="http://schemas.microsoft.com/office/drawing/2014/main" id="{7F9D446C-D03F-4F64-BC61-DFF7C0BE431B}"/>
              </a:ext>
            </a:extLst>
          </p:cNvPr>
          <p:cNvSpPr/>
          <p:nvPr/>
        </p:nvSpPr>
        <p:spPr>
          <a:xfrm>
            <a:off x="5489887" y="2694658"/>
            <a:ext cx="327192" cy="472695"/>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solidFill>
                <a:schemeClr val="tx1"/>
              </a:solidFill>
            </a:endParaRPr>
          </a:p>
        </p:txBody>
      </p:sp>
      <p:sp>
        <p:nvSpPr>
          <p:cNvPr id="100" name="Block Arc 31">
            <a:extLst>
              <a:ext uri="{FF2B5EF4-FFF2-40B4-BE49-F238E27FC236}">
                <a16:creationId xmlns:a16="http://schemas.microsoft.com/office/drawing/2014/main" id="{70749718-B2C2-4248-AC20-51BE680953B0}"/>
              </a:ext>
            </a:extLst>
          </p:cNvPr>
          <p:cNvSpPr/>
          <p:nvPr/>
        </p:nvSpPr>
        <p:spPr>
          <a:xfrm>
            <a:off x="8606841" y="2694658"/>
            <a:ext cx="426889" cy="472695"/>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solidFill>
                <a:schemeClr val="tx1"/>
              </a:solidFill>
            </a:endParaRPr>
          </a:p>
        </p:txBody>
      </p:sp>
      <p:sp>
        <p:nvSpPr>
          <p:cNvPr id="101" name="Freeform 53">
            <a:extLst>
              <a:ext uri="{FF2B5EF4-FFF2-40B4-BE49-F238E27FC236}">
                <a16:creationId xmlns:a16="http://schemas.microsoft.com/office/drawing/2014/main" id="{E65F49DC-5822-483B-94DD-B4AF07DABED9}"/>
              </a:ext>
            </a:extLst>
          </p:cNvPr>
          <p:cNvSpPr/>
          <p:nvPr/>
        </p:nvSpPr>
        <p:spPr>
          <a:xfrm>
            <a:off x="10217120" y="2691182"/>
            <a:ext cx="467808" cy="479647"/>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102" name="Block Arc 10">
            <a:extLst>
              <a:ext uri="{FF2B5EF4-FFF2-40B4-BE49-F238E27FC236}">
                <a16:creationId xmlns:a16="http://schemas.microsoft.com/office/drawing/2014/main" id="{2D17438F-549A-44A1-8EE1-5C4122B00AB8}"/>
              </a:ext>
            </a:extLst>
          </p:cNvPr>
          <p:cNvSpPr/>
          <p:nvPr/>
        </p:nvSpPr>
        <p:spPr>
          <a:xfrm>
            <a:off x="10992545" y="4700387"/>
            <a:ext cx="575345" cy="389708"/>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solidFill>
                <a:schemeClr val="tx1"/>
              </a:solidFill>
            </a:endParaRPr>
          </a:p>
        </p:txBody>
      </p:sp>
      <p:sp>
        <p:nvSpPr>
          <p:cNvPr id="103" name="Freeform 55">
            <a:extLst>
              <a:ext uri="{FF2B5EF4-FFF2-40B4-BE49-F238E27FC236}">
                <a16:creationId xmlns:a16="http://schemas.microsoft.com/office/drawing/2014/main" id="{ADFE63A3-0D83-4E9F-A7D6-C73A3893B2C6}"/>
              </a:ext>
            </a:extLst>
          </p:cNvPr>
          <p:cNvSpPr/>
          <p:nvPr/>
        </p:nvSpPr>
        <p:spPr>
          <a:xfrm>
            <a:off x="4873372" y="2568349"/>
            <a:ext cx="296005" cy="725313"/>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104" name="Round Same Side Corner Rectangle 36">
            <a:extLst>
              <a:ext uri="{FF2B5EF4-FFF2-40B4-BE49-F238E27FC236}">
                <a16:creationId xmlns:a16="http://schemas.microsoft.com/office/drawing/2014/main" id="{6606E5BE-4665-40FA-95D2-F8B5FBE9FCC4}"/>
              </a:ext>
            </a:extLst>
          </p:cNvPr>
          <p:cNvSpPr/>
          <p:nvPr/>
        </p:nvSpPr>
        <p:spPr>
          <a:xfrm>
            <a:off x="9354239" y="2716600"/>
            <a:ext cx="542372" cy="428808"/>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733"/>
          </a:p>
        </p:txBody>
      </p:sp>
      <p:sp>
        <p:nvSpPr>
          <p:cNvPr id="105" name="Oval 21">
            <a:extLst>
              <a:ext uri="{FF2B5EF4-FFF2-40B4-BE49-F238E27FC236}">
                <a16:creationId xmlns:a16="http://schemas.microsoft.com/office/drawing/2014/main" id="{5417A52E-8AE4-4A90-B10D-DEEE7C7B23BB}"/>
              </a:ext>
            </a:extLst>
          </p:cNvPr>
          <p:cNvSpPr>
            <a:spLocks noChangeAspect="1"/>
          </p:cNvSpPr>
          <p:nvPr/>
        </p:nvSpPr>
        <p:spPr>
          <a:xfrm>
            <a:off x="7334573" y="4670114"/>
            <a:ext cx="446524" cy="450253"/>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
        <p:nvSpPr>
          <p:cNvPr id="106" name="Oval 32">
            <a:extLst>
              <a:ext uri="{FF2B5EF4-FFF2-40B4-BE49-F238E27FC236}">
                <a16:creationId xmlns:a16="http://schemas.microsoft.com/office/drawing/2014/main" id="{BA644B4E-24D7-46EE-818D-5F78B68979B8}"/>
              </a:ext>
            </a:extLst>
          </p:cNvPr>
          <p:cNvSpPr/>
          <p:nvPr/>
        </p:nvSpPr>
        <p:spPr>
          <a:xfrm>
            <a:off x="9446562" y="4639494"/>
            <a:ext cx="425175" cy="511493"/>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733"/>
          </a:p>
        </p:txBody>
      </p:sp>
    </p:spTree>
    <p:extLst>
      <p:ext uri="{BB962C8B-B14F-4D97-AF65-F5344CB8AC3E}">
        <p14:creationId xmlns:p14="http://schemas.microsoft.com/office/powerpoint/2010/main" val="2523826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ICON SET</a:t>
            </a:r>
            <a:endParaRPr lang="th-TH" dirty="0"/>
          </a:p>
        </p:txBody>
      </p:sp>
      <p:sp>
        <p:nvSpPr>
          <p:cNvPr id="3" name="Text Placeholder 2"/>
          <p:cNvSpPr>
            <a:spLocks noGrp="1"/>
          </p:cNvSpPr>
          <p:nvPr>
            <p:ph type="body" sz="quarter" idx="10"/>
          </p:nvPr>
        </p:nvSpPr>
        <p:spPr>
          <a:xfrm>
            <a:off x="548177" y="2072368"/>
            <a:ext cx="3219450" cy="1109433"/>
          </a:xfrm>
        </p:spPr>
        <p:txBody>
          <a:bodyPr/>
          <a:lstStyle/>
          <a:p>
            <a:pPr marL="0" indent="0">
              <a:buNone/>
            </a:pPr>
            <a:r>
              <a:rPr lang="en-US" dirty="0"/>
              <a:t>You can Resize without losing quality</a:t>
            </a:r>
            <a:endParaRPr lang="th-TH" dirty="0"/>
          </a:p>
        </p:txBody>
      </p:sp>
      <p:sp>
        <p:nvSpPr>
          <p:cNvPr id="61" name="Text Placeholder 2"/>
          <p:cNvSpPr>
            <a:spLocks noGrp="1"/>
          </p:cNvSpPr>
          <p:nvPr>
            <p:ph type="body" sz="quarter" idx="10"/>
          </p:nvPr>
        </p:nvSpPr>
        <p:spPr>
          <a:xfrm>
            <a:off x="548177" y="3480235"/>
            <a:ext cx="3219450" cy="1109433"/>
          </a:xfrm>
        </p:spPr>
        <p:txBody>
          <a:bodyPr/>
          <a:lstStyle/>
          <a:p>
            <a:pPr marL="0" indent="0">
              <a:buNone/>
            </a:pPr>
            <a:r>
              <a:rPr lang="en-US" dirty="0"/>
              <a:t>You can Change Fill Color &amp; Line Color</a:t>
            </a:r>
            <a:endParaRPr lang="th-TH" dirty="0"/>
          </a:p>
        </p:txBody>
      </p:sp>
      <p:sp>
        <p:nvSpPr>
          <p:cNvPr id="138" name="Diamond 5">
            <a:extLst>
              <a:ext uri="{FF2B5EF4-FFF2-40B4-BE49-F238E27FC236}">
                <a16:creationId xmlns:a16="http://schemas.microsoft.com/office/drawing/2014/main" id="{AEDEE15B-09BE-4416-8D55-46095E20C00D}"/>
              </a:ext>
            </a:extLst>
          </p:cNvPr>
          <p:cNvSpPr/>
          <p:nvPr/>
        </p:nvSpPr>
        <p:spPr>
          <a:xfrm>
            <a:off x="6369245" y="1469027"/>
            <a:ext cx="523149" cy="524695"/>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9" name="Isosceles Triangle 51">
            <a:extLst>
              <a:ext uri="{FF2B5EF4-FFF2-40B4-BE49-F238E27FC236}">
                <a16:creationId xmlns:a16="http://schemas.microsoft.com/office/drawing/2014/main" id="{2296D13E-298C-4F01-A77D-43547A7AEFA9}"/>
              </a:ext>
            </a:extLst>
          </p:cNvPr>
          <p:cNvSpPr/>
          <p:nvPr/>
        </p:nvSpPr>
        <p:spPr>
          <a:xfrm>
            <a:off x="5530491" y="1539561"/>
            <a:ext cx="523147" cy="383626"/>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0" name="Isosceles Triangle 57">
            <a:extLst>
              <a:ext uri="{FF2B5EF4-FFF2-40B4-BE49-F238E27FC236}">
                <a16:creationId xmlns:a16="http://schemas.microsoft.com/office/drawing/2014/main" id="{4E76B488-B2CD-463B-861A-27D4912FE160}"/>
              </a:ext>
            </a:extLst>
          </p:cNvPr>
          <p:cNvSpPr/>
          <p:nvPr/>
        </p:nvSpPr>
        <p:spPr>
          <a:xfrm>
            <a:off x="6371331" y="4497081"/>
            <a:ext cx="313133" cy="707899"/>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141" name="Rectangle 7">
            <a:extLst>
              <a:ext uri="{FF2B5EF4-FFF2-40B4-BE49-F238E27FC236}">
                <a16:creationId xmlns:a16="http://schemas.microsoft.com/office/drawing/2014/main" id="{84693C49-05C6-4CD0-A900-4B843CF3016D}"/>
              </a:ext>
            </a:extLst>
          </p:cNvPr>
          <p:cNvSpPr/>
          <p:nvPr/>
        </p:nvSpPr>
        <p:spPr>
          <a:xfrm rot="18900000">
            <a:off x="9842910" y="3631433"/>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2" name="Parallelogram 15">
            <a:extLst>
              <a:ext uri="{FF2B5EF4-FFF2-40B4-BE49-F238E27FC236}">
                <a16:creationId xmlns:a16="http://schemas.microsoft.com/office/drawing/2014/main" id="{7A9FBE9D-EE5A-4F1B-8EDD-3D011F43183E}"/>
              </a:ext>
            </a:extLst>
          </p:cNvPr>
          <p:cNvSpPr/>
          <p:nvPr/>
        </p:nvSpPr>
        <p:spPr>
          <a:xfrm flipH="1">
            <a:off x="5524201" y="4618784"/>
            <a:ext cx="464493" cy="464493"/>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3" name="Freeform 19">
            <a:extLst>
              <a:ext uri="{FF2B5EF4-FFF2-40B4-BE49-F238E27FC236}">
                <a16:creationId xmlns:a16="http://schemas.microsoft.com/office/drawing/2014/main" id="{DD59881D-26FD-493B-8AE1-06C59DF34840}"/>
              </a:ext>
            </a:extLst>
          </p:cNvPr>
          <p:cNvSpPr/>
          <p:nvPr/>
        </p:nvSpPr>
        <p:spPr>
          <a:xfrm>
            <a:off x="8002585" y="3619381"/>
            <a:ext cx="460778" cy="453389"/>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4" name="Rectangle 30">
            <a:extLst>
              <a:ext uri="{FF2B5EF4-FFF2-40B4-BE49-F238E27FC236}">
                <a16:creationId xmlns:a16="http://schemas.microsoft.com/office/drawing/2014/main" id="{3BFEE74E-183A-4C32-9BDF-AC2573B061E0}"/>
              </a:ext>
            </a:extLst>
          </p:cNvPr>
          <p:cNvSpPr/>
          <p:nvPr/>
        </p:nvSpPr>
        <p:spPr>
          <a:xfrm>
            <a:off x="11320876" y="3577441"/>
            <a:ext cx="464493" cy="463135"/>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5" name="Rectangle 7">
            <a:extLst>
              <a:ext uri="{FF2B5EF4-FFF2-40B4-BE49-F238E27FC236}">
                <a16:creationId xmlns:a16="http://schemas.microsoft.com/office/drawing/2014/main" id="{A2454068-D6A0-42C7-BCE1-D03833DCF2E4}"/>
              </a:ext>
            </a:extLst>
          </p:cNvPr>
          <p:cNvSpPr/>
          <p:nvPr/>
        </p:nvSpPr>
        <p:spPr>
          <a:xfrm>
            <a:off x="7207999" y="1495591"/>
            <a:ext cx="471567" cy="47156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6" name="Rectangle 15">
            <a:extLst>
              <a:ext uri="{FF2B5EF4-FFF2-40B4-BE49-F238E27FC236}">
                <a16:creationId xmlns:a16="http://schemas.microsoft.com/office/drawing/2014/main" id="{ECBB7944-2021-44C3-960E-8480CFC6DEF9}"/>
              </a:ext>
            </a:extLst>
          </p:cNvPr>
          <p:cNvSpPr/>
          <p:nvPr/>
        </p:nvSpPr>
        <p:spPr>
          <a:xfrm rot="5400000">
            <a:off x="7994859" y="1495590"/>
            <a:ext cx="472195" cy="471568"/>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7" name="Pie 24">
            <a:extLst>
              <a:ext uri="{FF2B5EF4-FFF2-40B4-BE49-F238E27FC236}">
                <a16:creationId xmlns:a16="http://schemas.microsoft.com/office/drawing/2014/main" id="{DB38F196-AF37-4B00-AA3E-183F9372FBAD}"/>
              </a:ext>
            </a:extLst>
          </p:cNvPr>
          <p:cNvSpPr/>
          <p:nvPr/>
        </p:nvSpPr>
        <p:spPr>
          <a:xfrm>
            <a:off x="7067102" y="4595859"/>
            <a:ext cx="513183" cy="510342"/>
          </a:xfrm>
          <a:custGeom>
            <a:avLst/>
            <a:gdLst/>
            <a:ahLst/>
            <a:cxnLst/>
            <a:rect l="l" t="t" r="r" b="b"/>
            <a:pathLst>
              <a:path w="3228711" h="3210836">
                <a:moveTo>
                  <a:pt x="351626" y="695968"/>
                </a:moveTo>
                <a:lnTo>
                  <a:pt x="1548007" y="1678300"/>
                </a:lnTo>
                <a:lnTo>
                  <a:pt x="236194" y="2500159"/>
                </a:lnTo>
                <a:cubicBezTo>
                  <a:pt x="-116985" y="1936431"/>
                  <a:pt x="-70514" y="1210092"/>
                  <a:pt x="351626" y="695968"/>
                </a:cubicBezTo>
                <a:close/>
                <a:moveTo>
                  <a:pt x="1957429" y="262366"/>
                </a:moveTo>
                <a:cubicBezTo>
                  <a:pt x="2634256" y="359480"/>
                  <a:pt x="3156733" y="907132"/>
                  <a:pt x="3221913" y="1587776"/>
                </a:cubicBezTo>
                <a:cubicBezTo>
                  <a:pt x="3287093" y="2268421"/>
                  <a:pt x="2878048" y="2905277"/>
                  <a:pt x="2231953" y="3129078"/>
                </a:cubicBezTo>
                <a:cubicBezTo>
                  <a:pt x="1585858" y="3352879"/>
                  <a:pt x="870522" y="3105497"/>
                  <a:pt x="500715" y="2530372"/>
                </a:cubicBezTo>
                <a:lnTo>
                  <a:pt x="1746987" y="1729019"/>
                </a:lnTo>
                <a:close/>
                <a:moveTo>
                  <a:pt x="1604447" y="200"/>
                </a:moveTo>
                <a:cubicBezTo>
                  <a:pt x="1665125" y="-778"/>
                  <a:pt x="1726175" y="1809"/>
                  <a:pt x="1787307" y="8072"/>
                </a:cubicBezTo>
                <a:lnTo>
                  <a:pt x="1629532" y="1548011"/>
                </a:lnTo>
                <a:lnTo>
                  <a:pt x="483856" y="506987"/>
                </a:lnTo>
                <a:cubicBezTo>
                  <a:pt x="773141" y="188622"/>
                  <a:pt x="1179697" y="7051"/>
                  <a:pt x="1604447" y="20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48" name="Parallelogram 30">
            <a:extLst>
              <a:ext uri="{FF2B5EF4-FFF2-40B4-BE49-F238E27FC236}">
                <a16:creationId xmlns:a16="http://schemas.microsoft.com/office/drawing/2014/main" id="{07A9DF64-EAEC-4F98-A0C9-E2239CA0F425}"/>
              </a:ext>
            </a:extLst>
          </p:cNvPr>
          <p:cNvSpPr/>
          <p:nvPr/>
        </p:nvSpPr>
        <p:spPr>
          <a:xfrm flipH="1">
            <a:off x="11295633" y="2504641"/>
            <a:ext cx="514976" cy="516250"/>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9" name="Block Arc 14">
            <a:extLst>
              <a:ext uri="{FF2B5EF4-FFF2-40B4-BE49-F238E27FC236}">
                <a16:creationId xmlns:a16="http://schemas.microsoft.com/office/drawing/2014/main" id="{F84CC100-88A8-4E3E-8091-D49E44C308ED}"/>
              </a:ext>
            </a:extLst>
          </p:cNvPr>
          <p:cNvSpPr/>
          <p:nvPr/>
        </p:nvSpPr>
        <p:spPr>
          <a:xfrm rot="16200000">
            <a:off x="8782533" y="1447487"/>
            <a:ext cx="567400" cy="567774"/>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50" name="Block Arc 41">
            <a:extLst>
              <a:ext uri="{FF2B5EF4-FFF2-40B4-BE49-F238E27FC236}">
                <a16:creationId xmlns:a16="http://schemas.microsoft.com/office/drawing/2014/main" id="{39949893-05ED-44C7-999C-84CE9B52D118}"/>
              </a:ext>
            </a:extLst>
          </p:cNvPr>
          <p:cNvSpPr/>
          <p:nvPr/>
        </p:nvSpPr>
        <p:spPr>
          <a:xfrm>
            <a:off x="9665726" y="1401177"/>
            <a:ext cx="473301" cy="660394"/>
          </a:xfrm>
          <a:custGeom>
            <a:avLst/>
            <a:gdLst/>
            <a:ahLst/>
            <a:cxnLst/>
            <a:rect l="l" t="t" r="r" b="b"/>
            <a:pathLst>
              <a:path w="2512265" h="3505352">
                <a:moveTo>
                  <a:pt x="1276582" y="2106401"/>
                </a:moveTo>
                <a:cubicBezTo>
                  <a:pt x="1154832" y="2195007"/>
                  <a:pt x="1018024" y="2262207"/>
                  <a:pt x="871321" y="2302645"/>
                </a:cubicBezTo>
                <a:cubicBezTo>
                  <a:pt x="1041049" y="2346709"/>
                  <a:pt x="1216984" y="2342691"/>
                  <a:pt x="1380867" y="2295542"/>
                </a:cubicBezTo>
                <a:cubicBezTo>
                  <a:pt x="1352791" y="2227964"/>
                  <a:pt x="1317377" y="2164934"/>
                  <a:pt x="1276582" y="2106401"/>
                </a:cubicBezTo>
                <a:close/>
                <a:moveTo>
                  <a:pt x="931061" y="1768598"/>
                </a:moveTo>
                <a:lnTo>
                  <a:pt x="785084" y="2021438"/>
                </a:lnTo>
                <a:lnTo>
                  <a:pt x="684448" y="2196711"/>
                </a:lnTo>
                <a:cubicBezTo>
                  <a:pt x="868931" y="2169533"/>
                  <a:pt x="1041385" y="2098006"/>
                  <a:pt x="1189228" y="1991290"/>
                </a:cubicBezTo>
                <a:cubicBezTo>
                  <a:pt x="1113839" y="1904543"/>
                  <a:pt x="1026949" y="1829435"/>
                  <a:pt x="931061" y="1768598"/>
                </a:cubicBezTo>
                <a:close/>
                <a:moveTo>
                  <a:pt x="1626242" y="1739577"/>
                </a:moveTo>
                <a:cubicBezTo>
                  <a:pt x="1556851" y="1850020"/>
                  <a:pt x="1471526" y="1947792"/>
                  <a:pt x="1374302" y="2030973"/>
                </a:cubicBezTo>
                <a:cubicBezTo>
                  <a:pt x="1422822" y="2099916"/>
                  <a:pt x="1464618" y="2174537"/>
                  <a:pt x="1497466" y="2254701"/>
                </a:cubicBezTo>
                <a:cubicBezTo>
                  <a:pt x="1664534" y="2184833"/>
                  <a:pt x="1813198" y="2068027"/>
                  <a:pt x="1922549" y="1910651"/>
                </a:cubicBezTo>
                <a:close/>
                <a:moveTo>
                  <a:pt x="531158" y="1601275"/>
                </a:moveTo>
                <a:cubicBezTo>
                  <a:pt x="514831" y="1769123"/>
                  <a:pt x="535254" y="1939877"/>
                  <a:pt x="594029" y="2101141"/>
                </a:cubicBezTo>
                <a:lnTo>
                  <a:pt x="822377" y="1705631"/>
                </a:lnTo>
                <a:cubicBezTo>
                  <a:pt x="730789" y="1658398"/>
                  <a:pt x="632873" y="1623335"/>
                  <a:pt x="531158" y="1601275"/>
                </a:cubicBezTo>
                <a:close/>
                <a:moveTo>
                  <a:pt x="270885" y="1572115"/>
                </a:moveTo>
                <a:cubicBezTo>
                  <a:pt x="231457" y="1572339"/>
                  <a:pt x="191799" y="1574812"/>
                  <a:pt x="152057" y="1579894"/>
                </a:cubicBezTo>
                <a:cubicBezTo>
                  <a:pt x="195418" y="1760005"/>
                  <a:pt x="289893" y="1927350"/>
                  <a:pt x="428945" y="2058945"/>
                </a:cubicBezTo>
                <a:cubicBezTo>
                  <a:pt x="384418" y="1901749"/>
                  <a:pt x="371313" y="1738504"/>
                  <a:pt x="388331" y="1577832"/>
                </a:cubicBezTo>
                <a:cubicBezTo>
                  <a:pt x="349511" y="1573916"/>
                  <a:pt x="310313" y="1571891"/>
                  <a:pt x="270885" y="1572115"/>
                </a:cubicBezTo>
                <a:close/>
                <a:moveTo>
                  <a:pt x="1117422" y="1445810"/>
                </a:moveTo>
                <a:lnTo>
                  <a:pt x="992684" y="1661863"/>
                </a:lnTo>
                <a:cubicBezTo>
                  <a:pt x="1102065" y="1730612"/>
                  <a:pt x="1200940" y="1816138"/>
                  <a:pt x="1286200" y="1915345"/>
                </a:cubicBezTo>
                <a:cubicBezTo>
                  <a:pt x="1368713" y="1844119"/>
                  <a:pt x="1441290" y="1760865"/>
                  <a:pt x="1500981" y="1667258"/>
                </a:cubicBezTo>
                <a:close/>
                <a:moveTo>
                  <a:pt x="2092402" y="1221082"/>
                </a:moveTo>
                <a:cubicBezTo>
                  <a:pt x="2001593" y="1234047"/>
                  <a:pt x="1911092" y="1235450"/>
                  <a:pt x="1822337" y="1227227"/>
                </a:cubicBezTo>
                <a:cubicBezTo>
                  <a:pt x="1800443" y="1366691"/>
                  <a:pt x="1756170" y="1503162"/>
                  <a:pt x="1688847" y="1630684"/>
                </a:cubicBezTo>
                <a:lnTo>
                  <a:pt x="1987299" y="1802996"/>
                </a:lnTo>
                <a:cubicBezTo>
                  <a:pt x="2084887" y="1618081"/>
                  <a:pt x="2117858" y="1415133"/>
                  <a:pt x="2092402" y="1221082"/>
                </a:cubicBezTo>
                <a:close/>
                <a:moveTo>
                  <a:pt x="649579" y="1175701"/>
                </a:moveTo>
                <a:cubicBezTo>
                  <a:pt x="600911" y="1272240"/>
                  <a:pt x="566994" y="1374279"/>
                  <a:pt x="548013" y="1478728"/>
                </a:cubicBezTo>
                <a:cubicBezTo>
                  <a:pt x="665588" y="1503392"/>
                  <a:pt x="778659" y="1543786"/>
                  <a:pt x="883938" y="1599004"/>
                </a:cubicBezTo>
                <a:lnTo>
                  <a:pt x="1008644" y="1383007"/>
                </a:lnTo>
                <a:close/>
                <a:moveTo>
                  <a:pt x="1325201" y="1085928"/>
                </a:moveTo>
                <a:lnTo>
                  <a:pt x="1180226" y="1337032"/>
                </a:lnTo>
                <a:lnTo>
                  <a:pt x="1563461" y="1558293"/>
                </a:lnTo>
                <a:cubicBezTo>
                  <a:pt x="1621429" y="1447029"/>
                  <a:pt x="1659763" y="1328223"/>
                  <a:pt x="1679185" y="1206861"/>
                </a:cubicBezTo>
                <a:cubicBezTo>
                  <a:pt x="1555153" y="1183834"/>
                  <a:pt x="1435895" y="1143161"/>
                  <a:pt x="1325201" y="1085928"/>
                </a:cubicBezTo>
                <a:close/>
                <a:moveTo>
                  <a:pt x="216369" y="925587"/>
                </a:moveTo>
                <a:cubicBezTo>
                  <a:pt x="135862" y="1096620"/>
                  <a:pt x="108667" y="1281041"/>
                  <a:pt x="130011" y="1458436"/>
                </a:cubicBezTo>
                <a:cubicBezTo>
                  <a:pt x="222591" y="1446071"/>
                  <a:pt x="314795" y="1446181"/>
                  <a:pt x="405131" y="1455463"/>
                </a:cubicBezTo>
                <a:cubicBezTo>
                  <a:pt x="426945" y="1333935"/>
                  <a:pt x="466667" y="1215249"/>
                  <a:pt x="524206" y="1103317"/>
                </a:cubicBezTo>
                <a:close/>
                <a:moveTo>
                  <a:pt x="943246" y="797103"/>
                </a:moveTo>
                <a:cubicBezTo>
                  <a:pt x="853400" y="873630"/>
                  <a:pt x="774733" y="963960"/>
                  <a:pt x="711316" y="1066306"/>
                </a:cubicBezTo>
                <a:lnTo>
                  <a:pt x="1071447" y="1274228"/>
                </a:lnTo>
                <a:lnTo>
                  <a:pt x="1215869" y="1024081"/>
                </a:lnTo>
                <a:cubicBezTo>
                  <a:pt x="1115458" y="961776"/>
                  <a:pt x="1023809" y="885272"/>
                  <a:pt x="943246" y="797103"/>
                </a:cubicBezTo>
                <a:close/>
                <a:moveTo>
                  <a:pt x="1777831" y="614825"/>
                </a:moveTo>
                <a:cubicBezTo>
                  <a:pt x="1828108" y="774217"/>
                  <a:pt x="1847177" y="940426"/>
                  <a:pt x="1835302" y="1104709"/>
                </a:cubicBezTo>
                <a:cubicBezTo>
                  <a:pt x="1912529" y="1111680"/>
                  <a:pt x="1991200" y="1110618"/>
                  <a:pt x="2070135" y="1099634"/>
                </a:cubicBezTo>
                <a:cubicBezTo>
                  <a:pt x="2023430" y="916066"/>
                  <a:pt x="1923963" y="746103"/>
                  <a:pt x="1777831" y="614825"/>
                </a:cubicBezTo>
                <a:close/>
                <a:moveTo>
                  <a:pt x="1613169" y="587153"/>
                </a:moveTo>
                <a:lnTo>
                  <a:pt x="1386789" y="979253"/>
                </a:lnTo>
                <a:cubicBezTo>
                  <a:pt x="1482593" y="1028182"/>
                  <a:pt x="1585369" y="1063521"/>
                  <a:pt x="1692132" y="1084514"/>
                </a:cubicBezTo>
                <a:cubicBezTo>
                  <a:pt x="1702376" y="916614"/>
                  <a:pt x="1676765" y="746730"/>
                  <a:pt x="1613169" y="587153"/>
                </a:cubicBezTo>
                <a:close/>
                <a:moveTo>
                  <a:pt x="1500307" y="531421"/>
                </a:moveTo>
                <a:cubicBezTo>
                  <a:pt x="1333628" y="560682"/>
                  <a:pt x="1177718" y="626786"/>
                  <a:pt x="1041762" y="721997"/>
                </a:cubicBezTo>
                <a:cubicBezTo>
                  <a:pt x="1111912" y="797410"/>
                  <a:pt x="1191076" y="863204"/>
                  <a:pt x="1277416" y="917480"/>
                </a:cubicBezTo>
                <a:close/>
                <a:moveTo>
                  <a:pt x="708730" y="442269"/>
                </a:moveTo>
                <a:cubicBezTo>
                  <a:pt x="536145" y="518354"/>
                  <a:pt x="384460" y="645249"/>
                  <a:pt x="277225" y="815684"/>
                </a:cubicBezTo>
                <a:lnTo>
                  <a:pt x="586010" y="993961"/>
                </a:lnTo>
                <a:cubicBezTo>
                  <a:pt x="658009" y="876621"/>
                  <a:pt x="747803" y="773217"/>
                  <a:pt x="850548" y="685844"/>
                </a:cubicBezTo>
                <a:cubicBezTo>
                  <a:pt x="795399" y="611028"/>
                  <a:pt x="747545" y="529652"/>
                  <a:pt x="708730" y="442269"/>
                </a:cubicBezTo>
                <a:close/>
                <a:moveTo>
                  <a:pt x="1114411" y="355452"/>
                </a:moveTo>
                <a:cubicBezTo>
                  <a:pt x="1016499" y="355167"/>
                  <a:pt x="919324" y="369705"/>
                  <a:pt x="826255" y="398131"/>
                </a:cubicBezTo>
                <a:cubicBezTo>
                  <a:pt x="858722" y="474940"/>
                  <a:pt x="900618" y="545829"/>
                  <a:pt x="948599" y="611249"/>
                </a:cubicBezTo>
                <a:cubicBezTo>
                  <a:pt x="1085375" y="512974"/>
                  <a:pt x="1240825" y="441488"/>
                  <a:pt x="1406980" y="401715"/>
                </a:cubicBezTo>
                <a:cubicBezTo>
                  <a:pt x="1310969" y="370847"/>
                  <a:pt x="1212322" y="355738"/>
                  <a:pt x="1114411" y="355452"/>
                </a:cubicBezTo>
                <a:close/>
                <a:moveTo>
                  <a:pt x="1776283" y="295101"/>
                </a:moveTo>
                <a:lnTo>
                  <a:pt x="1710896" y="408983"/>
                </a:lnTo>
                <a:cubicBezTo>
                  <a:pt x="2209777" y="726145"/>
                  <a:pt x="2373723" y="1383396"/>
                  <a:pt x="2075153" y="1900534"/>
                </a:cubicBezTo>
                <a:cubicBezTo>
                  <a:pt x="1777480" y="2416119"/>
                  <a:pt x="1129323" y="2603192"/>
                  <a:pt x="606057" y="2333243"/>
                </a:cubicBezTo>
                <a:lnTo>
                  <a:pt x="534769" y="2457402"/>
                </a:lnTo>
                <a:cubicBezTo>
                  <a:pt x="1115347" y="2755664"/>
                  <a:pt x="1834151" y="2554240"/>
                  <a:pt x="2173557" y="1987198"/>
                </a:cubicBezTo>
                <a:cubicBezTo>
                  <a:pt x="2520801" y="1407062"/>
                  <a:pt x="2343129" y="657734"/>
                  <a:pt x="1776283" y="295101"/>
                </a:cubicBezTo>
                <a:close/>
                <a:moveTo>
                  <a:pt x="1831804" y="0"/>
                </a:moveTo>
                <a:cubicBezTo>
                  <a:pt x="1881515" y="0"/>
                  <a:pt x="1921814" y="40299"/>
                  <a:pt x="1921814" y="90010"/>
                </a:cubicBezTo>
                <a:cubicBezTo>
                  <a:pt x="1921814" y="123853"/>
                  <a:pt x="1903137" y="153333"/>
                  <a:pt x="1874873" y="167531"/>
                </a:cubicBezTo>
                <a:cubicBezTo>
                  <a:pt x="2505724" y="579432"/>
                  <a:pt x="2701456" y="1419035"/>
                  <a:pt x="2311836" y="2069966"/>
                </a:cubicBezTo>
                <a:cubicBezTo>
                  <a:pt x="2067801" y="2477672"/>
                  <a:pt x="1650037" y="2717958"/>
                  <a:pt x="1209422" y="2750781"/>
                </a:cubicBezTo>
                <a:lnTo>
                  <a:pt x="1209422" y="3191198"/>
                </a:lnTo>
                <a:cubicBezTo>
                  <a:pt x="1228953" y="3190691"/>
                  <a:pt x="1248332" y="3191937"/>
                  <a:pt x="1267595" y="3193449"/>
                </a:cubicBezTo>
                <a:cubicBezTo>
                  <a:pt x="1660899" y="3224325"/>
                  <a:pt x="1926978" y="3358049"/>
                  <a:pt x="1884661" y="3503570"/>
                </a:cubicBezTo>
                <a:lnTo>
                  <a:pt x="318693" y="3505352"/>
                </a:lnTo>
                <a:cubicBezTo>
                  <a:pt x="273700" y="3359367"/>
                  <a:pt x="539657" y="3224666"/>
                  <a:pt x="934393" y="3193515"/>
                </a:cubicBezTo>
                <a:lnTo>
                  <a:pt x="993398" y="3191208"/>
                </a:lnTo>
                <a:lnTo>
                  <a:pt x="993398" y="2750894"/>
                </a:lnTo>
                <a:cubicBezTo>
                  <a:pt x="812915" y="2737642"/>
                  <a:pt x="632784" y="2688481"/>
                  <a:pt x="463078" y="2601537"/>
                </a:cubicBezTo>
                <a:cubicBezTo>
                  <a:pt x="463677" y="2602537"/>
                  <a:pt x="463694" y="2603560"/>
                  <a:pt x="463694" y="2604587"/>
                </a:cubicBezTo>
                <a:cubicBezTo>
                  <a:pt x="463694" y="2654298"/>
                  <a:pt x="423395" y="2694597"/>
                  <a:pt x="373684" y="2694597"/>
                </a:cubicBezTo>
                <a:cubicBezTo>
                  <a:pt x="323973" y="2694597"/>
                  <a:pt x="283674" y="2654298"/>
                  <a:pt x="283674" y="2604587"/>
                </a:cubicBezTo>
                <a:cubicBezTo>
                  <a:pt x="283674" y="2554876"/>
                  <a:pt x="323973" y="2514577"/>
                  <a:pt x="373684" y="2514577"/>
                </a:cubicBezTo>
                <a:lnTo>
                  <a:pt x="377019" y="2515250"/>
                </a:lnTo>
                <a:lnTo>
                  <a:pt x="511820" y="2280472"/>
                </a:lnTo>
                <a:lnTo>
                  <a:pt x="495824" y="2271237"/>
                </a:lnTo>
                <a:lnTo>
                  <a:pt x="496783" y="2269575"/>
                </a:lnTo>
                <a:cubicBezTo>
                  <a:pt x="34226" y="1964050"/>
                  <a:pt x="-130424" y="1362029"/>
                  <a:pt x="110016" y="864184"/>
                </a:cubicBezTo>
                <a:lnTo>
                  <a:pt x="106296" y="862036"/>
                </a:lnTo>
                <a:lnTo>
                  <a:pt x="148828" y="788370"/>
                </a:lnTo>
                <a:lnTo>
                  <a:pt x="169099" y="753258"/>
                </a:lnTo>
                <a:lnTo>
                  <a:pt x="170873" y="754281"/>
                </a:lnTo>
                <a:cubicBezTo>
                  <a:pt x="475914" y="264737"/>
                  <a:pt x="1106018" y="92008"/>
                  <a:pt x="1617242" y="355196"/>
                </a:cubicBezTo>
                <a:lnTo>
                  <a:pt x="1748044" y="127384"/>
                </a:lnTo>
                <a:lnTo>
                  <a:pt x="1751959" y="129632"/>
                </a:lnTo>
                <a:cubicBezTo>
                  <a:pt x="1745165" y="117975"/>
                  <a:pt x="1741794" y="104386"/>
                  <a:pt x="1741794" y="90010"/>
                </a:cubicBezTo>
                <a:cubicBezTo>
                  <a:pt x="1741794" y="40299"/>
                  <a:pt x="1782093" y="0"/>
                  <a:pt x="1831804"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51" name="Right Triangle 17">
            <a:extLst>
              <a:ext uri="{FF2B5EF4-FFF2-40B4-BE49-F238E27FC236}">
                <a16:creationId xmlns:a16="http://schemas.microsoft.com/office/drawing/2014/main" id="{6ADCC979-BA1C-4251-B6F5-CE5AA2B72FD0}"/>
              </a:ext>
            </a:extLst>
          </p:cNvPr>
          <p:cNvSpPr/>
          <p:nvPr/>
        </p:nvSpPr>
        <p:spPr>
          <a:xfrm>
            <a:off x="7962921" y="4577834"/>
            <a:ext cx="385790" cy="546392"/>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52" name="Oval 27">
            <a:extLst>
              <a:ext uri="{FF2B5EF4-FFF2-40B4-BE49-F238E27FC236}">
                <a16:creationId xmlns:a16="http://schemas.microsoft.com/office/drawing/2014/main" id="{7DB6E0EE-B33A-443E-887E-C319F0DAF534}"/>
              </a:ext>
            </a:extLst>
          </p:cNvPr>
          <p:cNvSpPr/>
          <p:nvPr/>
        </p:nvSpPr>
        <p:spPr>
          <a:xfrm>
            <a:off x="4675671" y="5446059"/>
            <a:ext cx="409732" cy="779216"/>
          </a:xfrm>
          <a:custGeom>
            <a:avLst/>
            <a:gdLst/>
            <a:ahLst/>
            <a:cxnLst/>
            <a:rect l="l" t="t" r="r" b="b"/>
            <a:pathLst>
              <a:path w="1703664" h="3240001">
                <a:moveTo>
                  <a:pt x="952533" y="2024463"/>
                </a:moveTo>
                <a:lnTo>
                  <a:pt x="856710" y="2024464"/>
                </a:lnTo>
                <a:lnTo>
                  <a:pt x="649879" y="2143878"/>
                </a:lnTo>
                <a:lnTo>
                  <a:pt x="728753" y="2280491"/>
                </a:lnTo>
                <a:lnTo>
                  <a:pt x="800462" y="2239090"/>
                </a:lnTo>
                <a:lnTo>
                  <a:pt x="800462" y="2476837"/>
                </a:lnTo>
                <a:lnTo>
                  <a:pt x="649878" y="2476837"/>
                </a:lnTo>
                <a:lnTo>
                  <a:pt x="649878" y="2634602"/>
                </a:lnTo>
                <a:lnTo>
                  <a:pt x="1067658" y="2634602"/>
                </a:lnTo>
                <a:lnTo>
                  <a:pt x="1067657" y="2476837"/>
                </a:lnTo>
                <a:lnTo>
                  <a:pt x="952532" y="2476837"/>
                </a:lnTo>
                <a:lnTo>
                  <a:pt x="952532" y="2151292"/>
                </a:lnTo>
                <a:lnTo>
                  <a:pt x="952534" y="2151291"/>
                </a:lnTo>
                <a:close/>
                <a:moveTo>
                  <a:pt x="851832" y="1776101"/>
                </a:moveTo>
                <a:cubicBezTo>
                  <a:pt x="1189868" y="1776101"/>
                  <a:pt x="1463900" y="2050133"/>
                  <a:pt x="1463900" y="2388169"/>
                </a:cubicBezTo>
                <a:cubicBezTo>
                  <a:pt x="1463900" y="2726205"/>
                  <a:pt x="1189868" y="3000237"/>
                  <a:pt x="851832" y="3000237"/>
                </a:cubicBezTo>
                <a:cubicBezTo>
                  <a:pt x="513796" y="3000237"/>
                  <a:pt x="239764" y="2726205"/>
                  <a:pt x="239764" y="2388169"/>
                </a:cubicBezTo>
                <a:cubicBezTo>
                  <a:pt x="239764" y="2050133"/>
                  <a:pt x="513796" y="1776101"/>
                  <a:pt x="851832" y="1776101"/>
                </a:cubicBezTo>
                <a:close/>
                <a:moveTo>
                  <a:pt x="851832" y="1689019"/>
                </a:moveTo>
                <a:cubicBezTo>
                  <a:pt x="465702" y="1689019"/>
                  <a:pt x="152682" y="2002039"/>
                  <a:pt x="152682" y="2388169"/>
                </a:cubicBezTo>
                <a:cubicBezTo>
                  <a:pt x="152682" y="2774299"/>
                  <a:pt x="465702" y="3087319"/>
                  <a:pt x="851832" y="3087319"/>
                </a:cubicBezTo>
                <a:cubicBezTo>
                  <a:pt x="1237962" y="3087319"/>
                  <a:pt x="1550982" y="2774299"/>
                  <a:pt x="1550982" y="2388169"/>
                </a:cubicBezTo>
                <a:cubicBezTo>
                  <a:pt x="1550982" y="2002039"/>
                  <a:pt x="1237962" y="1689019"/>
                  <a:pt x="851832" y="1689019"/>
                </a:cubicBezTo>
                <a:close/>
                <a:moveTo>
                  <a:pt x="851832" y="1536337"/>
                </a:moveTo>
                <a:cubicBezTo>
                  <a:pt x="1322286" y="1536337"/>
                  <a:pt x="1703664" y="1917715"/>
                  <a:pt x="1703664" y="2388169"/>
                </a:cubicBezTo>
                <a:cubicBezTo>
                  <a:pt x="1703664" y="2858623"/>
                  <a:pt x="1322286" y="3240001"/>
                  <a:pt x="851832" y="3240001"/>
                </a:cubicBezTo>
                <a:cubicBezTo>
                  <a:pt x="381378" y="3240001"/>
                  <a:pt x="0" y="2858623"/>
                  <a:pt x="0" y="2388169"/>
                </a:cubicBezTo>
                <a:cubicBezTo>
                  <a:pt x="0" y="1917715"/>
                  <a:pt x="381378" y="1536337"/>
                  <a:pt x="851832" y="1536337"/>
                </a:cubicBezTo>
                <a:close/>
                <a:moveTo>
                  <a:pt x="1173126" y="1"/>
                </a:moveTo>
                <a:lnTo>
                  <a:pt x="1383673" y="1"/>
                </a:lnTo>
                <a:lnTo>
                  <a:pt x="1383673" y="954514"/>
                </a:lnTo>
                <a:lnTo>
                  <a:pt x="1173126" y="1187717"/>
                </a:lnTo>
                <a:close/>
                <a:moveTo>
                  <a:pt x="619488" y="0"/>
                </a:moveTo>
                <a:lnTo>
                  <a:pt x="1099698" y="0"/>
                </a:lnTo>
                <a:lnTo>
                  <a:pt x="1099698" y="1265464"/>
                </a:lnTo>
                <a:lnTo>
                  <a:pt x="859593" y="1532640"/>
                </a:lnTo>
                <a:lnTo>
                  <a:pt x="619488" y="1265464"/>
                </a:lnTo>
                <a:close/>
                <a:moveTo>
                  <a:pt x="335512" y="0"/>
                </a:moveTo>
                <a:lnTo>
                  <a:pt x="546059" y="0"/>
                </a:lnTo>
                <a:lnTo>
                  <a:pt x="546059" y="1166181"/>
                </a:lnTo>
                <a:lnTo>
                  <a:pt x="335512" y="927455"/>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53" name="Parallelogram 15">
            <a:extLst>
              <a:ext uri="{FF2B5EF4-FFF2-40B4-BE49-F238E27FC236}">
                <a16:creationId xmlns:a16="http://schemas.microsoft.com/office/drawing/2014/main" id="{24ABDD0B-564D-4579-ACF2-A3B23447A0E6}"/>
              </a:ext>
            </a:extLst>
          </p:cNvPr>
          <p:cNvSpPr/>
          <p:nvPr/>
        </p:nvSpPr>
        <p:spPr>
          <a:xfrm rot="16200000">
            <a:off x="8794038" y="3522006"/>
            <a:ext cx="598764" cy="648141"/>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54" name="Round Same Side Corner Rectangle 21">
            <a:extLst>
              <a:ext uri="{FF2B5EF4-FFF2-40B4-BE49-F238E27FC236}">
                <a16:creationId xmlns:a16="http://schemas.microsoft.com/office/drawing/2014/main" id="{A705FB8C-4E2D-4F93-8F3B-7B97C7830918}"/>
              </a:ext>
            </a:extLst>
          </p:cNvPr>
          <p:cNvSpPr/>
          <p:nvPr/>
        </p:nvSpPr>
        <p:spPr>
          <a:xfrm rot="10800000">
            <a:off x="9568238" y="2520807"/>
            <a:ext cx="386665" cy="436639"/>
          </a:xfrm>
          <a:custGeom>
            <a:avLst/>
            <a:gdLst/>
            <a:ahLst/>
            <a:cxnLst/>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55" name="Oval 26">
            <a:extLst>
              <a:ext uri="{FF2B5EF4-FFF2-40B4-BE49-F238E27FC236}">
                <a16:creationId xmlns:a16="http://schemas.microsoft.com/office/drawing/2014/main" id="{A8611118-4553-45C9-837B-A5EA5C617D63}"/>
              </a:ext>
            </a:extLst>
          </p:cNvPr>
          <p:cNvSpPr/>
          <p:nvPr/>
        </p:nvSpPr>
        <p:spPr>
          <a:xfrm>
            <a:off x="7224117" y="3564150"/>
            <a:ext cx="472482" cy="563852"/>
          </a:xfrm>
          <a:custGeom>
            <a:avLst/>
            <a:gdLst/>
            <a:ahLst/>
            <a:cxnLst/>
            <a:rect l="l" t="t" r="r" b="b"/>
            <a:pathLst>
              <a:path w="2543357" h="3035197">
                <a:moveTo>
                  <a:pt x="1932497" y="885460"/>
                </a:moveTo>
                <a:lnTo>
                  <a:pt x="1858608" y="981586"/>
                </a:lnTo>
                <a:cubicBezTo>
                  <a:pt x="2087948" y="1157874"/>
                  <a:pt x="2221364" y="1431493"/>
                  <a:pt x="2219022" y="1720748"/>
                </a:cubicBezTo>
                <a:lnTo>
                  <a:pt x="2340261" y="1721729"/>
                </a:lnTo>
                <a:cubicBezTo>
                  <a:pt x="2342911" y="1394473"/>
                  <a:pt x="2191967" y="1084907"/>
                  <a:pt x="1932497" y="885460"/>
                </a:cubicBezTo>
                <a:close/>
                <a:moveTo>
                  <a:pt x="1028922" y="281987"/>
                </a:moveTo>
                <a:cubicBezTo>
                  <a:pt x="1157068" y="321344"/>
                  <a:pt x="1128134" y="299573"/>
                  <a:pt x="1193247" y="332230"/>
                </a:cubicBezTo>
                <a:cubicBezTo>
                  <a:pt x="1269854" y="451410"/>
                  <a:pt x="1301375" y="602654"/>
                  <a:pt x="1295736" y="739575"/>
                </a:cubicBezTo>
                <a:cubicBezTo>
                  <a:pt x="1418781" y="730097"/>
                  <a:pt x="1391656" y="622269"/>
                  <a:pt x="1842154" y="674175"/>
                </a:cubicBezTo>
                <a:cubicBezTo>
                  <a:pt x="2251963" y="725703"/>
                  <a:pt x="2543357" y="1202505"/>
                  <a:pt x="2543357" y="1911138"/>
                </a:cubicBezTo>
                <a:cubicBezTo>
                  <a:pt x="2543357" y="2619771"/>
                  <a:pt x="2228290" y="3174439"/>
                  <a:pt x="1189012" y="3004227"/>
                </a:cubicBezTo>
                <a:cubicBezTo>
                  <a:pt x="266689" y="3142266"/>
                  <a:pt x="99973" y="2479414"/>
                  <a:pt x="24671" y="2089269"/>
                </a:cubicBezTo>
                <a:cubicBezTo>
                  <a:pt x="-50631" y="1699124"/>
                  <a:pt x="9514" y="922425"/>
                  <a:pt x="737199" y="663358"/>
                </a:cubicBezTo>
                <a:cubicBezTo>
                  <a:pt x="1021153" y="585721"/>
                  <a:pt x="1093645" y="690425"/>
                  <a:pt x="1216376" y="728497"/>
                </a:cubicBezTo>
                <a:cubicBezTo>
                  <a:pt x="1183268" y="569368"/>
                  <a:pt x="1135766" y="458984"/>
                  <a:pt x="1028922" y="281987"/>
                </a:cubicBezTo>
                <a:close/>
                <a:moveTo>
                  <a:pt x="1919942" y="47"/>
                </a:moveTo>
                <a:cubicBezTo>
                  <a:pt x="2086542" y="1491"/>
                  <a:pt x="2263938" y="35583"/>
                  <a:pt x="2350876" y="60453"/>
                </a:cubicBezTo>
                <a:cubicBezTo>
                  <a:pt x="2672784" y="174000"/>
                  <a:pt x="2321773" y="213881"/>
                  <a:pt x="2220060" y="345654"/>
                </a:cubicBezTo>
                <a:cubicBezTo>
                  <a:pt x="2118347" y="477427"/>
                  <a:pt x="2005019" y="609932"/>
                  <a:pt x="1770740" y="609932"/>
                </a:cubicBezTo>
                <a:lnTo>
                  <a:pt x="1326444" y="614956"/>
                </a:lnTo>
                <a:lnTo>
                  <a:pt x="1346541" y="320533"/>
                </a:lnTo>
                <a:cubicBezTo>
                  <a:pt x="1401807" y="115484"/>
                  <a:pt x="1563158" y="44336"/>
                  <a:pt x="1760692" y="11037"/>
                </a:cubicBezTo>
                <a:cubicBezTo>
                  <a:pt x="1810076" y="2712"/>
                  <a:pt x="1864409" y="-434"/>
                  <a:pt x="1919942" y="47"/>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56" name="Freeform 32">
            <a:extLst>
              <a:ext uri="{FF2B5EF4-FFF2-40B4-BE49-F238E27FC236}">
                <a16:creationId xmlns:a16="http://schemas.microsoft.com/office/drawing/2014/main" id="{9C5A04AA-A50B-457A-A783-D941E78BCCDF}"/>
              </a:ext>
            </a:extLst>
          </p:cNvPr>
          <p:cNvSpPr/>
          <p:nvPr/>
        </p:nvSpPr>
        <p:spPr>
          <a:xfrm>
            <a:off x="4617398" y="1457735"/>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57" name="Rounded Rectangle 10">
            <a:extLst>
              <a:ext uri="{FF2B5EF4-FFF2-40B4-BE49-F238E27FC236}">
                <a16:creationId xmlns:a16="http://schemas.microsoft.com/office/drawing/2014/main" id="{B55467B8-5BFB-46FE-82D2-AA896BC192F1}"/>
              </a:ext>
            </a:extLst>
          </p:cNvPr>
          <p:cNvSpPr/>
          <p:nvPr/>
        </p:nvSpPr>
        <p:spPr>
          <a:xfrm>
            <a:off x="8791377" y="2492862"/>
            <a:ext cx="372169" cy="492524"/>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58" name="Rounded Rectangle 32">
            <a:extLst>
              <a:ext uri="{FF2B5EF4-FFF2-40B4-BE49-F238E27FC236}">
                <a16:creationId xmlns:a16="http://schemas.microsoft.com/office/drawing/2014/main" id="{A7C45BCB-0B8E-4E0E-842A-DD554B68B1C0}"/>
              </a:ext>
            </a:extLst>
          </p:cNvPr>
          <p:cNvSpPr/>
          <p:nvPr/>
        </p:nvSpPr>
        <p:spPr>
          <a:xfrm>
            <a:off x="10436769" y="3600330"/>
            <a:ext cx="491492" cy="491492"/>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59" name="Trapezoid 13">
            <a:extLst>
              <a:ext uri="{FF2B5EF4-FFF2-40B4-BE49-F238E27FC236}">
                <a16:creationId xmlns:a16="http://schemas.microsoft.com/office/drawing/2014/main" id="{EAB635DE-58EF-4585-A0F5-0790A1957A5B}"/>
              </a:ext>
            </a:extLst>
          </p:cNvPr>
          <p:cNvSpPr/>
          <p:nvPr/>
        </p:nvSpPr>
        <p:spPr>
          <a:xfrm>
            <a:off x="5581391" y="2515118"/>
            <a:ext cx="529844" cy="44801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60" name="Rounded Rectangle 7">
            <a:extLst>
              <a:ext uri="{FF2B5EF4-FFF2-40B4-BE49-F238E27FC236}">
                <a16:creationId xmlns:a16="http://schemas.microsoft.com/office/drawing/2014/main" id="{890A206E-8EB0-46CB-87E5-BB62DA827BE4}"/>
              </a:ext>
            </a:extLst>
          </p:cNvPr>
          <p:cNvSpPr/>
          <p:nvPr/>
        </p:nvSpPr>
        <p:spPr>
          <a:xfrm>
            <a:off x="8115391" y="2504379"/>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61" name="Rectangle 18">
            <a:extLst>
              <a:ext uri="{FF2B5EF4-FFF2-40B4-BE49-F238E27FC236}">
                <a16:creationId xmlns:a16="http://schemas.microsoft.com/office/drawing/2014/main" id="{D8BFBE69-EC90-491A-A905-789398F4B3A8}"/>
              </a:ext>
            </a:extLst>
          </p:cNvPr>
          <p:cNvSpPr/>
          <p:nvPr/>
        </p:nvSpPr>
        <p:spPr>
          <a:xfrm>
            <a:off x="6515927" y="2544050"/>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62" name="Rounded Rectangle 25">
            <a:extLst>
              <a:ext uri="{FF2B5EF4-FFF2-40B4-BE49-F238E27FC236}">
                <a16:creationId xmlns:a16="http://schemas.microsoft.com/office/drawing/2014/main" id="{4572E89B-D1A8-4A73-807F-C57BE0137D47}"/>
              </a:ext>
            </a:extLst>
          </p:cNvPr>
          <p:cNvSpPr/>
          <p:nvPr/>
        </p:nvSpPr>
        <p:spPr>
          <a:xfrm>
            <a:off x="7411673" y="2528897"/>
            <a:ext cx="299026" cy="4204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63" name="Chord 14">
            <a:extLst>
              <a:ext uri="{FF2B5EF4-FFF2-40B4-BE49-F238E27FC236}">
                <a16:creationId xmlns:a16="http://schemas.microsoft.com/office/drawing/2014/main" id="{55CB0732-5078-415F-A13A-7992B69C1679}"/>
              </a:ext>
            </a:extLst>
          </p:cNvPr>
          <p:cNvSpPr/>
          <p:nvPr/>
        </p:nvSpPr>
        <p:spPr>
          <a:xfrm>
            <a:off x="6177120" y="5512213"/>
            <a:ext cx="512639" cy="646909"/>
          </a:xfrm>
          <a:custGeom>
            <a:avLst/>
            <a:gdLst/>
            <a:ahLst/>
            <a:cxnLst/>
            <a:rect l="l" t="t" r="r" b="b"/>
            <a:pathLst>
              <a:path w="2120980" h="2676504">
                <a:moveTo>
                  <a:pt x="824057" y="2198115"/>
                </a:moveTo>
                <a:lnTo>
                  <a:pt x="824057" y="2229022"/>
                </a:lnTo>
                <a:lnTo>
                  <a:pt x="751177" y="2229022"/>
                </a:lnTo>
                <a:lnTo>
                  <a:pt x="751177" y="2510330"/>
                </a:lnTo>
                <a:lnTo>
                  <a:pt x="824057" y="2510330"/>
                </a:lnTo>
                <a:lnTo>
                  <a:pt x="824057" y="2541237"/>
                </a:lnTo>
                <a:lnTo>
                  <a:pt x="1298129" y="2541237"/>
                </a:lnTo>
                <a:lnTo>
                  <a:pt x="1298129" y="2510330"/>
                </a:lnTo>
                <a:lnTo>
                  <a:pt x="1371008" y="2510330"/>
                </a:lnTo>
                <a:lnTo>
                  <a:pt x="1371008" y="2229022"/>
                </a:lnTo>
                <a:lnTo>
                  <a:pt x="1298129" y="2229022"/>
                </a:lnTo>
                <a:lnTo>
                  <a:pt x="1298129" y="2198115"/>
                </a:lnTo>
                <a:close/>
                <a:moveTo>
                  <a:pt x="1933495" y="134375"/>
                </a:moveTo>
                <a:cubicBezTo>
                  <a:pt x="1872496" y="128267"/>
                  <a:pt x="1778964" y="206162"/>
                  <a:pt x="1655092" y="316398"/>
                </a:cubicBezTo>
                <a:lnTo>
                  <a:pt x="1655092" y="762581"/>
                </a:lnTo>
                <a:lnTo>
                  <a:pt x="1651862" y="762581"/>
                </a:lnTo>
                <a:cubicBezTo>
                  <a:pt x="1647824" y="843406"/>
                  <a:pt x="1633793" y="920606"/>
                  <a:pt x="1611266" y="992211"/>
                </a:cubicBezTo>
                <a:cubicBezTo>
                  <a:pt x="1739269" y="1047184"/>
                  <a:pt x="1828260" y="986425"/>
                  <a:pt x="1895778" y="900656"/>
                </a:cubicBezTo>
                <a:cubicBezTo>
                  <a:pt x="1964561" y="813279"/>
                  <a:pt x="2016746" y="624382"/>
                  <a:pt x="2016490" y="465292"/>
                </a:cubicBezTo>
                <a:cubicBezTo>
                  <a:pt x="2023696" y="232949"/>
                  <a:pt x="1995287" y="140561"/>
                  <a:pt x="1933495" y="134375"/>
                </a:cubicBezTo>
                <a:close/>
                <a:moveTo>
                  <a:pt x="187485" y="134375"/>
                </a:moveTo>
                <a:cubicBezTo>
                  <a:pt x="125693" y="140561"/>
                  <a:pt x="97284" y="232949"/>
                  <a:pt x="104490" y="465292"/>
                </a:cubicBezTo>
                <a:cubicBezTo>
                  <a:pt x="104234" y="624382"/>
                  <a:pt x="156419" y="813279"/>
                  <a:pt x="225202" y="900656"/>
                </a:cubicBezTo>
                <a:cubicBezTo>
                  <a:pt x="292944" y="986710"/>
                  <a:pt x="382303" y="1047587"/>
                  <a:pt x="511026" y="991745"/>
                </a:cubicBezTo>
                <a:cubicBezTo>
                  <a:pt x="488627" y="920189"/>
                  <a:pt x="474740" y="843131"/>
                  <a:pt x="470841" y="762581"/>
                </a:cubicBezTo>
                <a:lnTo>
                  <a:pt x="467092" y="762581"/>
                </a:lnTo>
                <a:lnTo>
                  <a:pt x="467092" y="317447"/>
                </a:lnTo>
                <a:cubicBezTo>
                  <a:pt x="342616" y="206663"/>
                  <a:pt x="248680" y="128248"/>
                  <a:pt x="187485" y="134375"/>
                </a:cubicBezTo>
                <a:close/>
                <a:moveTo>
                  <a:pt x="171293" y="338"/>
                </a:moveTo>
                <a:cubicBezTo>
                  <a:pt x="267101" y="7324"/>
                  <a:pt x="383647" y="121035"/>
                  <a:pt x="467092" y="183917"/>
                </a:cubicBezTo>
                <a:lnTo>
                  <a:pt x="467092" y="127304"/>
                </a:lnTo>
                <a:cubicBezTo>
                  <a:pt x="446033" y="120339"/>
                  <a:pt x="431092" y="100383"/>
                  <a:pt x="431092" y="76938"/>
                </a:cubicBezTo>
                <a:cubicBezTo>
                  <a:pt x="431092" y="47115"/>
                  <a:pt x="455269" y="22938"/>
                  <a:pt x="485092" y="22938"/>
                </a:cubicBezTo>
                <a:lnTo>
                  <a:pt x="1637092" y="22938"/>
                </a:lnTo>
                <a:cubicBezTo>
                  <a:pt x="1666915" y="22938"/>
                  <a:pt x="1691092" y="47115"/>
                  <a:pt x="1691092" y="76938"/>
                </a:cubicBezTo>
                <a:cubicBezTo>
                  <a:pt x="1691092" y="100383"/>
                  <a:pt x="1676151" y="120339"/>
                  <a:pt x="1655092" y="127304"/>
                </a:cubicBezTo>
                <a:lnTo>
                  <a:pt x="1655092" y="182958"/>
                </a:lnTo>
                <a:cubicBezTo>
                  <a:pt x="1738474" y="119924"/>
                  <a:pt x="1854348" y="7289"/>
                  <a:pt x="1949687" y="338"/>
                </a:cubicBezTo>
                <a:cubicBezTo>
                  <a:pt x="2046947" y="-6754"/>
                  <a:pt x="2122836" y="96139"/>
                  <a:pt x="2120946" y="473736"/>
                </a:cubicBezTo>
                <a:cubicBezTo>
                  <a:pt x="2117166" y="673942"/>
                  <a:pt x="2058714" y="872497"/>
                  <a:pt x="1966316" y="974360"/>
                </a:cubicBezTo>
                <a:cubicBezTo>
                  <a:pt x="1875288" y="1074712"/>
                  <a:pt x="1740706" y="1159472"/>
                  <a:pt x="1574365" y="1087619"/>
                </a:cubicBezTo>
                <a:cubicBezTo>
                  <a:pt x="1498402" y="1256706"/>
                  <a:pt x="1371540" y="1383225"/>
                  <a:pt x="1220432" y="1434843"/>
                </a:cubicBezTo>
                <a:lnTo>
                  <a:pt x="1220432" y="1524098"/>
                </a:lnTo>
                <a:cubicBezTo>
                  <a:pt x="1242816" y="1529237"/>
                  <a:pt x="1259092" y="1549488"/>
                  <a:pt x="1259092" y="1573540"/>
                </a:cubicBezTo>
                <a:lnTo>
                  <a:pt x="1259092" y="1782216"/>
                </a:lnTo>
                <a:cubicBezTo>
                  <a:pt x="1259092" y="1806269"/>
                  <a:pt x="1242816" y="1826519"/>
                  <a:pt x="1220432" y="1831659"/>
                </a:cubicBezTo>
                <a:lnTo>
                  <a:pt x="1220432" y="1899972"/>
                </a:lnTo>
                <a:cubicBezTo>
                  <a:pt x="1220432" y="1908643"/>
                  <a:pt x="1218317" y="1916820"/>
                  <a:pt x="1214011" y="1923722"/>
                </a:cubicBezTo>
                <a:cubicBezTo>
                  <a:pt x="1480406" y="1939701"/>
                  <a:pt x="1673079" y="1996147"/>
                  <a:pt x="1682229" y="2062848"/>
                </a:cubicBezTo>
                <a:lnTo>
                  <a:pt x="1925188" y="2062848"/>
                </a:lnTo>
                <a:lnTo>
                  <a:pt x="1925188" y="2676504"/>
                </a:lnTo>
                <a:lnTo>
                  <a:pt x="196996" y="2676504"/>
                </a:lnTo>
                <a:lnTo>
                  <a:pt x="196996" y="2062848"/>
                </a:lnTo>
                <a:lnTo>
                  <a:pt x="427501" y="2062848"/>
                </a:lnTo>
                <a:cubicBezTo>
                  <a:pt x="436455" y="1995236"/>
                  <a:pt x="634470" y="1937990"/>
                  <a:pt x="907722" y="1923052"/>
                </a:cubicBezTo>
                <a:cubicBezTo>
                  <a:pt x="903729" y="1916275"/>
                  <a:pt x="901752" y="1908354"/>
                  <a:pt x="901752" y="1899972"/>
                </a:cubicBezTo>
                <a:lnTo>
                  <a:pt x="901752" y="1831659"/>
                </a:lnTo>
                <a:cubicBezTo>
                  <a:pt x="879369" y="1826519"/>
                  <a:pt x="863092" y="1806269"/>
                  <a:pt x="863092" y="1782216"/>
                </a:cubicBezTo>
                <a:lnTo>
                  <a:pt x="863092" y="1573540"/>
                </a:lnTo>
                <a:cubicBezTo>
                  <a:pt x="863092" y="1549488"/>
                  <a:pt x="879369" y="1529237"/>
                  <a:pt x="901752" y="1524098"/>
                </a:cubicBezTo>
                <a:lnTo>
                  <a:pt x="901752" y="1435225"/>
                </a:lnTo>
                <a:cubicBezTo>
                  <a:pt x="750211" y="1383280"/>
                  <a:pt x="623484" y="1256276"/>
                  <a:pt x="547795" y="1087211"/>
                </a:cubicBezTo>
                <a:cubicBezTo>
                  <a:pt x="380891" y="1159861"/>
                  <a:pt x="245901" y="1074942"/>
                  <a:pt x="154664" y="974360"/>
                </a:cubicBezTo>
                <a:cubicBezTo>
                  <a:pt x="62266" y="872497"/>
                  <a:pt x="3814" y="673942"/>
                  <a:pt x="34" y="473736"/>
                </a:cubicBezTo>
                <a:cubicBezTo>
                  <a:pt x="-1856" y="96139"/>
                  <a:pt x="74033" y="-6754"/>
                  <a:pt x="171293" y="338"/>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64" name="Rounded Rectangle 6">
            <a:extLst>
              <a:ext uri="{FF2B5EF4-FFF2-40B4-BE49-F238E27FC236}">
                <a16:creationId xmlns:a16="http://schemas.microsoft.com/office/drawing/2014/main" id="{11DB8BB9-D675-470D-AC1D-C9EF80405172}"/>
              </a:ext>
            </a:extLst>
          </p:cNvPr>
          <p:cNvSpPr/>
          <p:nvPr/>
        </p:nvSpPr>
        <p:spPr>
          <a:xfrm>
            <a:off x="4668548" y="2448511"/>
            <a:ext cx="508153" cy="516633"/>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65" name="Oval 66">
            <a:extLst>
              <a:ext uri="{FF2B5EF4-FFF2-40B4-BE49-F238E27FC236}">
                <a16:creationId xmlns:a16="http://schemas.microsoft.com/office/drawing/2014/main" id="{64136ECC-E882-4D1E-8298-06A6A02A6E1A}"/>
              </a:ext>
            </a:extLst>
          </p:cNvPr>
          <p:cNvSpPr/>
          <p:nvPr/>
        </p:nvSpPr>
        <p:spPr>
          <a:xfrm rot="20700000">
            <a:off x="6394711" y="3611081"/>
            <a:ext cx="548680" cy="469988"/>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66" name="Isosceles Triangle 13">
            <a:extLst>
              <a:ext uri="{FF2B5EF4-FFF2-40B4-BE49-F238E27FC236}">
                <a16:creationId xmlns:a16="http://schemas.microsoft.com/office/drawing/2014/main" id="{A54A6140-C0D9-4440-A5D4-E05BC900724C}"/>
              </a:ext>
            </a:extLst>
          </p:cNvPr>
          <p:cNvSpPr/>
          <p:nvPr/>
        </p:nvSpPr>
        <p:spPr>
          <a:xfrm rot="10800000">
            <a:off x="5445395" y="5462818"/>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67" name="Smiley Face 14">
            <a:extLst>
              <a:ext uri="{FF2B5EF4-FFF2-40B4-BE49-F238E27FC236}">
                <a16:creationId xmlns:a16="http://schemas.microsoft.com/office/drawing/2014/main" id="{BD37565A-D14C-4133-B9E1-D7F8BF1C6551}"/>
              </a:ext>
            </a:extLst>
          </p:cNvPr>
          <p:cNvSpPr/>
          <p:nvPr/>
        </p:nvSpPr>
        <p:spPr>
          <a:xfrm>
            <a:off x="7874217" y="5555701"/>
            <a:ext cx="559934" cy="559934"/>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68" name="Smiley Face 12">
            <a:extLst>
              <a:ext uri="{FF2B5EF4-FFF2-40B4-BE49-F238E27FC236}">
                <a16:creationId xmlns:a16="http://schemas.microsoft.com/office/drawing/2014/main" id="{7F01996A-EF70-44A8-AD2D-1E270513DCED}"/>
              </a:ext>
            </a:extLst>
          </p:cNvPr>
          <p:cNvSpPr/>
          <p:nvPr/>
        </p:nvSpPr>
        <p:spPr>
          <a:xfrm>
            <a:off x="10417797" y="5555701"/>
            <a:ext cx="559934" cy="559934"/>
          </a:xfrm>
          <a:custGeom>
            <a:avLst/>
            <a:gdLst/>
            <a:ahLst/>
            <a:cxnLst/>
            <a:rect l="l" t="t" r="r" b="b"/>
            <a:pathLst>
              <a:path w="3240000" h="3240000">
                <a:moveTo>
                  <a:pt x="1613470" y="2077417"/>
                </a:moveTo>
                <a:cubicBezTo>
                  <a:pt x="1358886" y="2080042"/>
                  <a:pt x="1130625" y="2234862"/>
                  <a:pt x="1034031" y="2470424"/>
                </a:cubicBezTo>
                <a:lnTo>
                  <a:pt x="1213303" y="2543936"/>
                </a:lnTo>
                <a:cubicBezTo>
                  <a:pt x="1280345" y="2380442"/>
                  <a:pt x="1438772" y="2272988"/>
                  <a:pt x="1615468" y="2271166"/>
                </a:cubicBezTo>
                <a:cubicBezTo>
                  <a:pt x="1792164" y="2269344"/>
                  <a:pt x="1952774" y="2373507"/>
                  <a:pt x="2023173" y="2535584"/>
                </a:cubicBezTo>
                <a:lnTo>
                  <a:pt x="2200891" y="2458391"/>
                </a:lnTo>
                <a:cubicBezTo>
                  <a:pt x="2099460" y="2224871"/>
                  <a:pt x="1868054" y="2074792"/>
                  <a:pt x="1613470" y="2077417"/>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9" y="72832"/>
                </a:lnTo>
                <a:lnTo>
                  <a:pt x="2250577" y="127308"/>
                </a:lnTo>
                <a:lnTo>
                  <a:pt x="2392188" y="195525"/>
                </a:lnTo>
                <a:lnTo>
                  <a:pt x="2525758" y="276671"/>
                </a:lnTo>
                <a:lnTo>
                  <a:pt x="2650471" y="369929"/>
                </a:lnTo>
                <a:lnTo>
                  <a:pt x="2765513" y="474487"/>
                </a:lnTo>
                <a:lnTo>
                  <a:pt x="2870071" y="589530"/>
                </a:lnTo>
                <a:lnTo>
                  <a:pt x="2963330"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30" y="2525758"/>
                </a:lnTo>
                <a:lnTo>
                  <a:pt x="2870071" y="2650471"/>
                </a:lnTo>
                <a:lnTo>
                  <a:pt x="2765513" y="2765513"/>
                </a:lnTo>
                <a:lnTo>
                  <a:pt x="2650471" y="2870071"/>
                </a:lnTo>
                <a:lnTo>
                  <a:pt x="2525758" y="2963330"/>
                </a:lnTo>
                <a:lnTo>
                  <a:pt x="2392188" y="3044475"/>
                </a:lnTo>
                <a:lnTo>
                  <a:pt x="2250577" y="3112693"/>
                </a:lnTo>
                <a:lnTo>
                  <a:pt x="2101739" y="3167168"/>
                </a:lnTo>
                <a:lnTo>
                  <a:pt x="1946487" y="3207088"/>
                </a:lnTo>
                <a:lnTo>
                  <a:pt x="1785636" y="3231636"/>
                </a:lnTo>
                <a:cubicBezTo>
                  <a:pt x="1731176" y="3237167"/>
                  <a:pt x="1675919" y="3240000"/>
                  <a:pt x="1620000" y="3240000"/>
                </a:cubicBezTo>
                <a:cubicBezTo>
                  <a:pt x="1508163"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4" y="3019536"/>
                  <a:pt x="757335" y="2992442"/>
                  <a:pt x="714243" y="2963330"/>
                </a:cubicBezTo>
                <a:cubicBezTo>
                  <a:pt x="671151" y="2934217"/>
                  <a:pt x="629534" y="2903086"/>
                  <a:pt x="589530" y="2870071"/>
                </a:cubicBezTo>
                <a:cubicBezTo>
                  <a:pt x="549525" y="2837056"/>
                  <a:pt x="511133" y="2802158"/>
                  <a:pt x="474487" y="2765513"/>
                </a:cubicBezTo>
                <a:cubicBezTo>
                  <a:pt x="437842" y="2728868"/>
                  <a:pt x="402944" y="2690475"/>
                  <a:pt x="369930" y="2650471"/>
                </a:cubicBezTo>
                <a:cubicBezTo>
                  <a:pt x="336915" y="2610466"/>
                  <a:pt x="305783" y="2568850"/>
                  <a:pt x="276671" y="2525758"/>
                </a:cubicBezTo>
                <a:cubicBezTo>
                  <a:pt x="247558" y="2482665"/>
                  <a:pt x="220465" y="2438097"/>
                  <a:pt x="195526" y="2392188"/>
                </a:cubicBezTo>
                <a:cubicBezTo>
                  <a:pt x="170586" y="2346280"/>
                  <a:pt x="147802" y="2299031"/>
                  <a:pt x="127308" y="2250577"/>
                </a:cubicBezTo>
                <a:cubicBezTo>
                  <a:pt x="106814" y="2202124"/>
                  <a:pt x="88610" y="2152466"/>
                  <a:pt x="72832" y="2101739"/>
                </a:cubicBezTo>
                <a:cubicBezTo>
                  <a:pt x="57055"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5" y="1188989"/>
                  <a:pt x="72832" y="1138262"/>
                </a:cubicBezTo>
                <a:cubicBezTo>
                  <a:pt x="88610" y="1087535"/>
                  <a:pt x="106814" y="1037877"/>
                  <a:pt x="127308" y="989423"/>
                </a:cubicBezTo>
                <a:cubicBezTo>
                  <a:pt x="147802" y="940970"/>
                  <a:pt x="170586" y="893721"/>
                  <a:pt x="195526" y="847812"/>
                </a:cubicBezTo>
                <a:cubicBezTo>
                  <a:pt x="220465" y="801904"/>
                  <a:pt x="247558" y="757335"/>
                  <a:pt x="276671" y="714243"/>
                </a:cubicBezTo>
                <a:cubicBezTo>
                  <a:pt x="305783" y="671151"/>
                  <a:pt x="336915" y="629534"/>
                  <a:pt x="369930" y="589530"/>
                </a:cubicBezTo>
                <a:cubicBezTo>
                  <a:pt x="402944" y="549525"/>
                  <a:pt x="437842" y="511133"/>
                  <a:pt x="474487" y="474487"/>
                </a:cubicBezTo>
                <a:cubicBezTo>
                  <a:pt x="511133" y="437842"/>
                  <a:pt x="549525" y="402944"/>
                  <a:pt x="589530" y="369929"/>
                </a:cubicBezTo>
                <a:cubicBezTo>
                  <a:pt x="629534" y="336915"/>
                  <a:pt x="671151" y="305783"/>
                  <a:pt x="714243" y="276671"/>
                </a:cubicBezTo>
                <a:cubicBezTo>
                  <a:pt x="757335" y="247558"/>
                  <a:pt x="801904"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69" name="Smiley Face 15">
            <a:extLst>
              <a:ext uri="{FF2B5EF4-FFF2-40B4-BE49-F238E27FC236}">
                <a16:creationId xmlns:a16="http://schemas.microsoft.com/office/drawing/2014/main" id="{7DB0A6EE-0534-4660-BA3C-A3E8C9FF112F}"/>
              </a:ext>
            </a:extLst>
          </p:cNvPr>
          <p:cNvSpPr/>
          <p:nvPr/>
        </p:nvSpPr>
        <p:spPr>
          <a:xfrm>
            <a:off x="8726170" y="5558772"/>
            <a:ext cx="553792" cy="553792"/>
          </a:xfrm>
          <a:custGeom>
            <a:avLst/>
            <a:gdLst/>
            <a:ahLst/>
            <a:cxnLst/>
            <a:rect l="l" t="t" r="r" b="b"/>
            <a:pathLst>
              <a:path w="3240000" h="3240000">
                <a:moveTo>
                  <a:pt x="2298433" y="2114441"/>
                </a:moveTo>
                <a:lnTo>
                  <a:pt x="1355104" y="2367205"/>
                </a:lnTo>
                <a:lnTo>
                  <a:pt x="1411009" y="2575845"/>
                </a:lnTo>
                <a:lnTo>
                  <a:pt x="2354338" y="2323081"/>
                </a:ln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70" name="Oval 37">
            <a:extLst>
              <a:ext uri="{FF2B5EF4-FFF2-40B4-BE49-F238E27FC236}">
                <a16:creationId xmlns:a16="http://schemas.microsoft.com/office/drawing/2014/main" id="{1430B71C-D580-4CA6-A442-26AED5FAE293}"/>
              </a:ext>
            </a:extLst>
          </p:cNvPr>
          <p:cNvSpPr/>
          <p:nvPr/>
        </p:nvSpPr>
        <p:spPr>
          <a:xfrm>
            <a:off x="11269751" y="5552299"/>
            <a:ext cx="566738" cy="566738"/>
          </a:xfrm>
          <a:custGeom>
            <a:avLst/>
            <a:gdLst/>
            <a:ahLst/>
            <a:cxnLst/>
            <a:rect l="l" t="t" r="r" b="b"/>
            <a:pathLst>
              <a:path w="3240000" h="3240000">
                <a:moveTo>
                  <a:pt x="2249999" y="2117384"/>
                </a:moveTo>
                <a:lnTo>
                  <a:pt x="990192" y="2131776"/>
                </a:lnTo>
                <a:cubicBezTo>
                  <a:pt x="998682" y="2476365"/>
                  <a:pt x="1282526" y="2750154"/>
                  <a:pt x="1627197" y="2746216"/>
                </a:cubicBezTo>
                <a:cubicBezTo>
                  <a:pt x="1971867" y="2742279"/>
                  <a:pt x="2249383" y="2462077"/>
                  <a:pt x="2249999" y="2117384"/>
                </a:cubicBezTo>
                <a:close/>
                <a:moveTo>
                  <a:pt x="2505352" y="784338"/>
                </a:moveTo>
                <a:lnTo>
                  <a:pt x="1869332" y="1428843"/>
                </a:lnTo>
                <a:lnTo>
                  <a:pt x="2505352" y="1522122"/>
                </a:lnTo>
                <a:lnTo>
                  <a:pt x="2505352" y="1378597"/>
                </a:lnTo>
                <a:lnTo>
                  <a:pt x="2187887" y="1332038"/>
                </a:lnTo>
                <a:lnTo>
                  <a:pt x="2505352" y="1010338"/>
                </a:lnTo>
                <a:close/>
                <a:moveTo>
                  <a:pt x="734649" y="784338"/>
                </a:moveTo>
                <a:lnTo>
                  <a:pt x="734649" y="1010338"/>
                </a:lnTo>
                <a:lnTo>
                  <a:pt x="1052115" y="1332038"/>
                </a:lnTo>
                <a:lnTo>
                  <a:pt x="734649" y="1378597"/>
                </a:lnTo>
                <a:lnTo>
                  <a:pt x="734649" y="1522122"/>
                </a:lnTo>
                <a:lnTo>
                  <a:pt x="1370670" y="1428843"/>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1" name="Smiley Face 14">
            <a:extLst>
              <a:ext uri="{FF2B5EF4-FFF2-40B4-BE49-F238E27FC236}">
                <a16:creationId xmlns:a16="http://schemas.microsoft.com/office/drawing/2014/main" id="{77504E11-68B3-460A-979B-D56E2900C922}"/>
              </a:ext>
            </a:extLst>
          </p:cNvPr>
          <p:cNvSpPr/>
          <p:nvPr/>
        </p:nvSpPr>
        <p:spPr>
          <a:xfrm>
            <a:off x="9571983" y="5558772"/>
            <a:ext cx="553792" cy="553792"/>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937973" y="986566"/>
                </a:moveTo>
                <a:cubicBezTo>
                  <a:pt x="850807" y="983371"/>
                  <a:pt x="762813" y="1002775"/>
                  <a:pt x="683096" y="1045110"/>
                </a:cubicBezTo>
                <a:cubicBezTo>
                  <a:pt x="523662" y="1129780"/>
                  <a:pt x="421680" y="1293248"/>
                  <a:pt x="415731" y="1473672"/>
                </a:cubicBezTo>
                <a:lnTo>
                  <a:pt x="615852" y="1480270"/>
                </a:lnTo>
                <a:cubicBezTo>
                  <a:pt x="619438" y="1371518"/>
                  <a:pt x="680908" y="1272986"/>
                  <a:pt x="777009" y="1221950"/>
                </a:cubicBezTo>
                <a:cubicBezTo>
                  <a:pt x="873110" y="1170914"/>
                  <a:pt x="989166" y="1175167"/>
                  <a:pt x="1081273" y="1233100"/>
                </a:cubicBezTo>
                <a:cubicBezTo>
                  <a:pt x="1173381" y="1291033"/>
                  <a:pt x="1227475" y="1393800"/>
                  <a:pt x="1223091" y="1502523"/>
                </a:cubicBezTo>
                <a:lnTo>
                  <a:pt x="1423160" y="1510590"/>
                </a:lnTo>
                <a:cubicBezTo>
                  <a:pt x="1430433" y="1330214"/>
                  <a:pt x="1340689" y="1159721"/>
                  <a:pt x="1187880" y="1063608"/>
                </a:cubicBezTo>
                <a:cubicBezTo>
                  <a:pt x="1111476" y="1015552"/>
                  <a:pt x="1025138" y="989760"/>
                  <a:pt x="937973" y="986566"/>
                </a:cubicBezTo>
                <a:close/>
                <a:moveTo>
                  <a:pt x="2306124" y="986566"/>
                </a:moveTo>
                <a:cubicBezTo>
                  <a:pt x="2218958" y="983371"/>
                  <a:pt x="2130964" y="1002775"/>
                  <a:pt x="2051247" y="1045110"/>
                </a:cubicBezTo>
                <a:cubicBezTo>
                  <a:pt x="1891813" y="1129780"/>
                  <a:pt x="1789831" y="1293248"/>
                  <a:pt x="1783882" y="1473672"/>
                </a:cubicBezTo>
                <a:lnTo>
                  <a:pt x="1984003" y="1480270"/>
                </a:lnTo>
                <a:cubicBezTo>
                  <a:pt x="1987589" y="1371518"/>
                  <a:pt x="2049059" y="1272986"/>
                  <a:pt x="2145160" y="1221950"/>
                </a:cubicBezTo>
                <a:cubicBezTo>
                  <a:pt x="2241261" y="1170914"/>
                  <a:pt x="2357317" y="1175167"/>
                  <a:pt x="2449424" y="1233100"/>
                </a:cubicBezTo>
                <a:cubicBezTo>
                  <a:pt x="2541532" y="1291033"/>
                  <a:pt x="2595626" y="1393800"/>
                  <a:pt x="2591242" y="1502523"/>
                </a:cubicBezTo>
                <a:lnTo>
                  <a:pt x="2791311" y="1510590"/>
                </a:lnTo>
                <a:cubicBezTo>
                  <a:pt x="2798584" y="1330214"/>
                  <a:pt x="2708840" y="1159721"/>
                  <a:pt x="2556031" y="1063608"/>
                </a:cubicBezTo>
                <a:cubicBezTo>
                  <a:pt x="2479627" y="1015552"/>
                  <a:pt x="2393289" y="989760"/>
                  <a:pt x="2306124" y="98656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72" name="Rectangle 16">
            <a:extLst>
              <a:ext uri="{FF2B5EF4-FFF2-40B4-BE49-F238E27FC236}">
                <a16:creationId xmlns:a16="http://schemas.microsoft.com/office/drawing/2014/main" id="{EE8124F3-717D-48CF-A47F-1E6B4110895D}"/>
              </a:ext>
            </a:extLst>
          </p:cNvPr>
          <p:cNvSpPr/>
          <p:nvPr/>
        </p:nvSpPr>
        <p:spPr>
          <a:xfrm rot="2700000">
            <a:off x="5582873" y="3497025"/>
            <a:ext cx="389390" cy="69810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3" name="Rectangle 9">
            <a:extLst>
              <a:ext uri="{FF2B5EF4-FFF2-40B4-BE49-F238E27FC236}">
                <a16:creationId xmlns:a16="http://schemas.microsoft.com/office/drawing/2014/main" id="{444E6227-4972-4DE6-BEB0-C3FC42991182}"/>
              </a:ext>
            </a:extLst>
          </p:cNvPr>
          <p:cNvSpPr/>
          <p:nvPr/>
        </p:nvSpPr>
        <p:spPr>
          <a:xfrm>
            <a:off x="4658349" y="3522122"/>
            <a:ext cx="527335" cy="49363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4" name="Round Same Side Corner Rectangle 6">
            <a:extLst>
              <a:ext uri="{FF2B5EF4-FFF2-40B4-BE49-F238E27FC236}">
                <a16:creationId xmlns:a16="http://schemas.microsoft.com/office/drawing/2014/main" id="{11207448-F26A-4EF1-8764-2D6798600849}"/>
              </a:ext>
            </a:extLst>
          </p:cNvPr>
          <p:cNvSpPr/>
          <p:nvPr/>
        </p:nvSpPr>
        <p:spPr>
          <a:xfrm rot="2700000">
            <a:off x="7236203" y="5453357"/>
            <a:ext cx="190721" cy="76462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75" name="Frame 17">
            <a:extLst>
              <a:ext uri="{FF2B5EF4-FFF2-40B4-BE49-F238E27FC236}">
                <a16:creationId xmlns:a16="http://schemas.microsoft.com/office/drawing/2014/main" id="{1278BF84-DDF3-43F8-88E4-A0F28E4079EF}"/>
              </a:ext>
            </a:extLst>
          </p:cNvPr>
          <p:cNvSpPr/>
          <p:nvPr/>
        </p:nvSpPr>
        <p:spPr>
          <a:xfrm>
            <a:off x="4633410" y="4590292"/>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76" name="Rounded Rectangle 5">
            <a:extLst>
              <a:ext uri="{FF2B5EF4-FFF2-40B4-BE49-F238E27FC236}">
                <a16:creationId xmlns:a16="http://schemas.microsoft.com/office/drawing/2014/main" id="{B5A177C8-7AB0-4E40-873A-70F231B3FA06}"/>
              </a:ext>
            </a:extLst>
          </p:cNvPr>
          <p:cNvSpPr/>
          <p:nvPr/>
        </p:nvSpPr>
        <p:spPr>
          <a:xfrm flipH="1">
            <a:off x="10359595" y="2530981"/>
            <a:ext cx="504633" cy="41629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7" name="Teardrop 1">
            <a:extLst>
              <a:ext uri="{FF2B5EF4-FFF2-40B4-BE49-F238E27FC236}">
                <a16:creationId xmlns:a16="http://schemas.microsoft.com/office/drawing/2014/main" id="{45BBC696-75E7-44AB-A411-9B80C52FFE5A}"/>
              </a:ext>
            </a:extLst>
          </p:cNvPr>
          <p:cNvSpPr/>
          <p:nvPr/>
        </p:nvSpPr>
        <p:spPr>
          <a:xfrm rot="18805991">
            <a:off x="10383867" y="1516223"/>
            <a:ext cx="551843" cy="546086"/>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78" name="Rectangle 130">
            <a:extLst>
              <a:ext uri="{FF2B5EF4-FFF2-40B4-BE49-F238E27FC236}">
                <a16:creationId xmlns:a16="http://schemas.microsoft.com/office/drawing/2014/main" id="{F7759672-254A-46D2-98DF-B919494C603A}"/>
              </a:ext>
            </a:extLst>
          </p:cNvPr>
          <p:cNvSpPr/>
          <p:nvPr/>
        </p:nvSpPr>
        <p:spPr>
          <a:xfrm>
            <a:off x="11189995" y="1516289"/>
            <a:ext cx="544577" cy="547049"/>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79" name="Right Triangle 17">
            <a:extLst>
              <a:ext uri="{FF2B5EF4-FFF2-40B4-BE49-F238E27FC236}">
                <a16:creationId xmlns:a16="http://schemas.microsoft.com/office/drawing/2014/main" id="{5B989D8F-E127-48E7-B329-C52CA522C191}"/>
              </a:ext>
            </a:extLst>
          </p:cNvPr>
          <p:cNvSpPr>
            <a:spLocks noChangeAspect="1"/>
          </p:cNvSpPr>
          <p:nvPr/>
        </p:nvSpPr>
        <p:spPr>
          <a:xfrm>
            <a:off x="9620648" y="4554901"/>
            <a:ext cx="478148" cy="569324"/>
          </a:xfrm>
          <a:custGeom>
            <a:avLst/>
            <a:gdLst/>
            <a:ahLst/>
            <a:cxnLst/>
            <a:rect l="l" t="t" r="r" b="b"/>
            <a:pathLst>
              <a:path w="2721114" h="3240000">
                <a:moveTo>
                  <a:pt x="1999321" y="2603448"/>
                </a:moveTo>
                <a:lnTo>
                  <a:pt x="1999321" y="2772810"/>
                </a:lnTo>
                <a:lnTo>
                  <a:pt x="2528507" y="2772810"/>
                </a:lnTo>
                <a:lnTo>
                  <a:pt x="2528507" y="2603448"/>
                </a:lnTo>
                <a:close/>
                <a:moveTo>
                  <a:pt x="2263914" y="2230929"/>
                </a:moveTo>
                <a:cubicBezTo>
                  <a:pt x="2516419" y="2230929"/>
                  <a:pt x="2721114" y="2435624"/>
                  <a:pt x="2721114" y="2688129"/>
                </a:cubicBezTo>
                <a:cubicBezTo>
                  <a:pt x="2721114" y="2940634"/>
                  <a:pt x="2516419" y="3145329"/>
                  <a:pt x="2263914" y="3145329"/>
                </a:cubicBezTo>
                <a:cubicBezTo>
                  <a:pt x="2011409" y="3145329"/>
                  <a:pt x="1806714" y="2940634"/>
                  <a:pt x="1806714" y="2688129"/>
                </a:cubicBezTo>
                <a:cubicBezTo>
                  <a:pt x="1806714" y="2435624"/>
                  <a:pt x="2011409" y="2230929"/>
                  <a:pt x="2263914" y="2230929"/>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80" name="Right Triangle 17">
            <a:extLst>
              <a:ext uri="{FF2B5EF4-FFF2-40B4-BE49-F238E27FC236}">
                <a16:creationId xmlns:a16="http://schemas.microsoft.com/office/drawing/2014/main" id="{D61B263F-9E2B-4D6D-AE92-C6B011C62C98}"/>
              </a:ext>
            </a:extLst>
          </p:cNvPr>
          <p:cNvSpPr>
            <a:spLocks noChangeAspect="1"/>
          </p:cNvSpPr>
          <p:nvPr/>
        </p:nvSpPr>
        <p:spPr>
          <a:xfrm>
            <a:off x="8745606" y="4554901"/>
            <a:ext cx="478148" cy="569324"/>
          </a:xfrm>
          <a:custGeom>
            <a:avLst/>
            <a:gdLst/>
            <a:ahLst/>
            <a:cxnLst/>
            <a:rect l="l" t="t"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81" name="Right Triangle 17">
            <a:extLst>
              <a:ext uri="{FF2B5EF4-FFF2-40B4-BE49-F238E27FC236}">
                <a16:creationId xmlns:a16="http://schemas.microsoft.com/office/drawing/2014/main" id="{5E5AE7B0-988E-44BF-89EA-013033086F96}"/>
              </a:ext>
            </a:extLst>
          </p:cNvPr>
          <p:cNvSpPr>
            <a:spLocks noChangeAspect="1"/>
          </p:cNvSpPr>
          <p:nvPr/>
        </p:nvSpPr>
        <p:spPr>
          <a:xfrm>
            <a:off x="10495690" y="4554901"/>
            <a:ext cx="478148" cy="569324"/>
          </a:xfrm>
          <a:custGeom>
            <a:avLst/>
            <a:gdLst/>
            <a:ahLst/>
            <a:cxnLst/>
            <a:rect l="l" t="t" r="r" b="b"/>
            <a:pathLst>
              <a:path w="2721114" h="3240000">
                <a:moveTo>
                  <a:pt x="2136698" y="2449196"/>
                </a:moveTo>
                <a:lnTo>
                  <a:pt x="2016940" y="2568954"/>
                </a:lnTo>
                <a:lnTo>
                  <a:pt x="2144156" y="2696170"/>
                </a:lnTo>
                <a:lnTo>
                  <a:pt x="2016940" y="2823386"/>
                </a:lnTo>
                <a:lnTo>
                  <a:pt x="2136698" y="2943144"/>
                </a:lnTo>
                <a:lnTo>
                  <a:pt x="2263914" y="2815928"/>
                </a:lnTo>
                <a:lnTo>
                  <a:pt x="2391130" y="2943144"/>
                </a:lnTo>
                <a:lnTo>
                  <a:pt x="2510888" y="2823386"/>
                </a:lnTo>
                <a:lnTo>
                  <a:pt x="2383672" y="2696170"/>
                </a:lnTo>
                <a:lnTo>
                  <a:pt x="2510888" y="2568954"/>
                </a:lnTo>
                <a:lnTo>
                  <a:pt x="2391130" y="2449196"/>
                </a:lnTo>
                <a:lnTo>
                  <a:pt x="2263914" y="2576412"/>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82" name="Oval 44">
            <a:extLst>
              <a:ext uri="{FF2B5EF4-FFF2-40B4-BE49-F238E27FC236}">
                <a16:creationId xmlns:a16="http://schemas.microsoft.com/office/drawing/2014/main" id="{94195A6D-E3B2-4E10-BD54-AC5E4FED7A15}"/>
              </a:ext>
            </a:extLst>
          </p:cNvPr>
          <p:cNvSpPr>
            <a:spLocks noChangeAspect="1"/>
          </p:cNvSpPr>
          <p:nvPr/>
        </p:nvSpPr>
        <p:spPr>
          <a:xfrm>
            <a:off x="11370731" y="4554901"/>
            <a:ext cx="478148" cy="569324"/>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297723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ICON SET</a:t>
            </a:r>
            <a:endParaRPr lang="th-TH" dirty="0"/>
          </a:p>
        </p:txBody>
      </p:sp>
      <p:sp>
        <p:nvSpPr>
          <p:cNvPr id="3" name="Text Placeholder 2"/>
          <p:cNvSpPr>
            <a:spLocks noGrp="1"/>
          </p:cNvSpPr>
          <p:nvPr>
            <p:ph type="body" sz="quarter" idx="10"/>
          </p:nvPr>
        </p:nvSpPr>
        <p:spPr>
          <a:xfrm>
            <a:off x="548177" y="2072368"/>
            <a:ext cx="3219450" cy="1109433"/>
          </a:xfrm>
        </p:spPr>
        <p:txBody>
          <a:bodyPr/>
          <a:lstStyle/>
          <a:p>
            <a:pPr marL="0" indent="0">
              <a:buNone/>
            </a:pPr>
            <a:r>
              <a:rPr lang="en-US" dirty="0"/>
              <a:t>You can Resize without losing quality</a:t>
            </a:r>
            <a:endParaRPr lang="th-TH" dirty="0"/>
          </a:p>
        </p:txBody>
      </p:sp>
      <p:sp>
        <p:nvSpPr>
          <p:cNvPr id="61" name="Text Placeholder 2"/>
          <p:cNvSpPr>
            <a:spLocks noGrp="1"/>
          </p:cNvSpPr>
          <p:nvPr>
            <p:ph type="body" sz="quarter" idx="10"/>
          </p:nvPr>
        </p:nvSpPr>
        <p:spPr>
          <a:xfrm>
            <a:off x="548177" y="3480235"/>
            <a:ext cx="3219450" cy="1109433"/>
          </a:xfrm>
        </p:spPr>
        <p:txBody>
          <a:bodyPr/>
          <a:lstStyle/>
          <a:p>
            <a:pPr marL="0" indent="0">
              <a:buNone/>
            </a:pPr>
            <a:r>
              <a:rPr lang="en-US" dirty="0"/>
              <a:t>You can Change Fill Color &amp; Line Color</a:t>
            </a:r>
            <a:endParaRPr lang="th-TH" dirty="0"/>
          </a:p>
        </p:txBody>
      </p:sp>
      <p:sp>
        <p:nvSpPr>
          <p:cNvPr id="125" name="Rounded Rectangle 5">
            <a:extLst>
              <a:ext uri="{FF2B5EF4-FFF2-40B4-BE49-F238E27FC236}">
                <a16:creationId xmlns:a16="http://schemas.microsoft.com/office/drawing/2014/main" id="{71CFBEEA-5AE6-4AEC-98DD-95E7801FCB5F}"/>
              </a:ext>
            </a:extLst>
          </p:cNvPr>
          <p:cNvSpPr/>
          <p:nvPr/>
        </p:nvSpPr>
        <p:spPr>
          <a:xfrm flipH="1">
            <a:off x="15668343" y="4954123"/>
            <a:ext cx="344621" cy="28429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50" name="Picture 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9240" y="1060866"/>
            <a:ext cx="720000" cy="720000"/>
          </a:xfrm>
          <a:prstGeom prst="rect">
            <a:avLst/>
          </a:prstGeom>
        </p:spPr>
      </p:pic>
      <p:pic>
        <p:nvPicPr>
          <p:cNvPr id="51" name="Picture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9160" y="1060866"/>
            <a:ext cx="720000" cy="720000"/>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9284" y="1060866"/>
            <a:ext cx="556018" cy="720000"/>
          </a:xfrm>
          <a:prstGeom prst="rect">
            <a:avLst/>
          </a:prstGeom>
        </p:spPr>
      </p:pic>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5426" y="1143963"/>
            <a:ext cx="720000" cy="720000"/>
          </a:xfrm>
          <a:prstGeom prst="rect">
            <a:avLst/>
          </a:prstGeom>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5346" y="1143963"/>
            <a:ext cx="720000" cy="720000"/>
          </a:xfrm>
          <a:prstGeom prst="rect">
            <a:avLst/>
          </a:prstGeom>
        </p:spPr>
      </p:pic>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2784" y="1143963"/>
            <a:ext cx="720000" cy="720000"/>
          </a:xfrm>
          <a:prstGeom prst="rect">
            <a:avLst/>
          </a:prstGeom>
        </p:spPr>
      </p:pic>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90222" y="1095357"/>
            <a:ext cx="720000" cy="720000"/>
          </a:xfrm>
          <a:prstGeom prst="rect">
            <a:avLst/>
          </a:prstGeom>
        </p:spPr>
      </p:pic>
      <p:pic>
        <p:nvPicPr>
          <p:cNvPr id="63" name="Picture 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9240" y="2105951"/>
            <a:ext cx="722824" cy="936000"/>
          </a:xfrm>
          <a:prstGeom prst="rect">
            <a:avLst/>
          </a:prstGeom>
        </p:spPr>
      </p:pic>
      <p:pic>
        <p:nvPicPr>
          <p:cNvPr id="64" name="Picture 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56767" y="2213951"/>
            <a:ext cx="720000" cy="720000"/>
          </a:xfrm>
          <a:prstGeom prst="rect">
            <a:avLst/>
          </a:prstGeom>
        </p:spPr>
      </p:pic>
      <p:pic>
        <p:nvPicPr>
          <p:cNvPr id="65" name="Picture 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89284" y="2249098"/>
            <a:ext cx="720000" cy="720000"/>
          </a:xfrm>
          <a:prstGeom prst="rect">
            <a:avLst/>
          </a:prstGeom>
        </p:spPr>
      </p:pic>
      <p:pic>
        <p:nvPicPr>
          <p:cNvPr id="66" name="Picture 6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44554" y="2249098"/>
            <a:ext cx="720000" cy="720000"/>
          </a:xfrm>
          <a:prstGeom prst="rect">
            <a:avLst/>
          </a:prstGeom>
        </p:spPr>
      </p:pic>
      <p:pic>
        <p:nvPicPr>
          <p:cNvPr id="67" name="Picture 6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42506" y="2235887"/>
            <a:ext cx="720000" cy="720000"/>
          </a:xfrm>
          <a:prstGeom prst="rect">
            <a:avLst/>
          </a:prstGeom>
        </p:spPr>
      </p:pic>
      <p:pic>
        <p:nvPicPr>
          <p:cNvPr id="68" name="Picture 6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82784" y="2213951"/>
            <a:ext cx="720000" cy="720000"/>
          </a:xfrm>
          <a:prstGeom prst="rect">
            <a:avLst/>
          </a:prstGeom>
        </p:spPr>
      </p:pic>
      <p:pic>
        <p:nvPicPr>
          <p:cNvPr id="69" name="Picture 6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03219" y="2213951"/>
            <a:ext cx="720000" cy="720000"/>
          </a:xfrm>
          <a:prstGeom prst="rect">
            <a:avLst/>
          </a:prstGeom>
        </p:spPr>
      </p:pic>
      <p:pic>
        <p:nvPicPr>
          <p:cNvPr id="70" name="Picture 6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39240" y="3340385"/>
            <a:ext cx="720000" cy="720000"/>
          </a:xfrm>
          <a:prstGeom prst="rect">
            <a:avLst/>
          </a:prstGeom>
        </p:spPr>
      </p:pic>
      <p:pic>
        <p:nvPicPr>
          <p:cNvPr id="71" name="Picture 7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56767" y="3353050"/>
            <a:ext cx="720000" cy="720000"/>
          </a:xfrm>
          <a:prstGeom prst="rect">
            <a:avLst/>
          </a:prstGeom>
        </p:spPr>
      </p:pic>
      <p:pic>
        <p:nvPicPr>
          <p:cNvPr id="72" name="Picture 7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85065" y="3361502"/>
            <a:ext cx="720000" cy="720000"/>
          </a:xfrm>
          <a:prstGeom prst="rect">
            <a:avLst/>
          </a:prstGeom>
        </p:spPr>
      </p:pic>
      <p:pic>
        <p:nvPicPr>
          <p:cNvPr id="73" name="Picture 7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85426" y="3215658"/>
            <a:ext cx="865844" cy="865844"/>
          </a:xfrm>
          <a:prstGeom prst="rect">
            <a:avLst/>
          </a:prstGeom>
        </p:spPr>
      </p:pic>
      <p:pic>
        <p:nvPicPr>
          <p:cNvPr id="74" name="Picture 7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846869" y="3416774"/>
            <a:ext cx="720000" cy="720000"/>
          </a:xfrm>
          <a:prstGeom prst="rect">
            <a:avLst/>
          </a:prstGeom>
        </p:spPr>
      </p:pic>
      <p:pic>
        <p:nvPicPr>
          <p:cNvPr id="75" name="Picture 7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907709" y="3414361"/>
            <a:ext cx="720000" cy="720000"/>
          </a:xfrm>
          <a:prstGeom prst="rect">
            <a:avLst/>
          </a:prstGeom>
        </p:spPr>
      </p:pic>
      <p:pic>
        <p:nvPicPr>
          <p:cNvPr id="76" name="Picture 7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968549" y="3414361"/>
            <a:ext cx="720000" cy="720000"/>
          </a:xfrm>
          <a:prstGeom prst="rect">
            <a:avLst/>
          </a:prstGeom>
        </p:spPr>
      </p:pic>
      <p:pic>
        <p:nvPicPr>
          <p:cNvPr id="77" name="Picture 7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739240" y="4489001"/>
            <a:ext cx="720000" cy="720000"/>
          </a:xfrm>
          <a:prstGeom prst="rect">
            <a:avLst/>
          </a:prstGeom>
        </p:spPr>
      </p:pic>
      <p:pic>
        <p:nvPicPr>
          <p:cNvPr id="78" name="Picture 7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856243" y="4502633"/>
            <a:ext cx="720000" cy="720000"/>
          </a:xfrm>
          <a:prstGeom prst="rect">
            <a:avLst/>
          </a:prstGeom>
        </p:spPr>
      </p:pic>
      <p:pic>
        <p:nvPicPr>
          <p:cNvPr id="79" name="Picture 7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779121" y="4418449"/>
            <a:ext cx="861103" cy="861103"/>
          </a:xfrm>
          <a:prstGeom prst="rect">
            <a:avLst/>
          </a:prstGeom>
        </p:spPr>
      </p:pic>
      <p:pic>
        <p:nvPicPr>
          <p:cNvPr id="80" name="Picture 7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827870" y="4515243"/>
            <a:ext cx="720000" cy="720000"/>
          </a:xfrm>
          <a:prstGeom prst="rect">
            <a:avLst/>
          </a:prstGeom>
        </p:spPr>
      </p:pic>
      <p:pic>
        <p:nvPicPr>
          <p:cNvPr id="81" name="Picture 8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960105" y="4515583"/>
            <a:ext cx="720000" cy="720000"/>
          </a:xfrm>
          <a:prstGeom prst="rect">
            <a:avLst/>
          </a:prstGeom>
        </p:spPr>
      </p:pic>
      <p:pic>
        <p:nvPicPr>
          <p:cNvPr id="82" name="Picture 8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920960" y="4502633"/>
            <a:ext cx="720000" cy="720000"/>
          </a:xfrm>
          <a:prstGeom prst="rect">
            <a:avLst/>
          </a:prstGeom>
        </p:spPr>
      </p:pic>
      <p:pic>
        <p:nvPicPr>
          <p:cNvPr id="83" name="Picture 8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0893046" y="4378564"/>
            <a:ext cx="720000" cy="720000"/>
          </a:xfrm>
          <a:prstGeom prst="rect">
            <a:avLst/>
          </a:prstGeom>
        </p:spPr>
      </p:pic>
      <p:pic>
        <p:nvPicPr>
          <p:cNvPr id="95" name="Picture 9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739240" y="5692889"/>
            <a:ext cx="720000" cy="720000"/>
          </a:xfrm>
          <a:prstGeom prst="rect">
            <a:avLst/>
          </a:prstGeom>
        </p:spPr>
      </p:pic>
      <p:pic>
        <p:nvPicPr>
          <p:cNvPr id="96" name="Picture 95"/>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856243" y="5641732"/>
            <a:ext cx="720000" cy="720000"/>
          </a:xfrm>
          <a:prstGeom prst="rect">
            <a:avLst/>
          </a:prstGeom>
        </p:spPr>
      </p:pic>
      <p:pic>
        <p:nvPicPr>
          <p:cNvPr id="97" name="Picture 9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849672" y="5692889"/>
            <a:ext cx="720000" cy="720000"/>
          </a:xfrm>
          <a:prstGeom prst="rect">
            <a:avLst/>
          </a:prstGeom>
        </p:spPr>
      </p:pic>
      <p:pic>
        <p:nvPicPr>
          <p:cNvPr id="98" name="Picture 97"/>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843101" y="5641732"/>
            <a:ext cx="720000" cy="720000"/>
          </a:xfrm>
          <a:prstGeom prst="rect">
            <a:avLst/>
          </a:prstGeom>
        </p:spPr>
      </p:pic>
      <p:pic>
        <p:nvPicPr>
          <p:cNvPr id="99" name="Picture 98"/>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035346" y="5614392"/>
            <a:ext cx="720000" cy="720000"/>
          </a:xfrm>
          <a:prstGeom prst="rect">
            <a:avLst/>
          </a:prstGeom>
        </p:spPr>
      </p:pic>
      <p:pic>
        <p:nvPicPr>
          <p:cNvPr id="100" name="Picture 99"/>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0029655" y="5590905"/>
            <a:ext cx="720000" cy="720000"/>
          </a:xfrm>
          <a:prstGeom prst="rect">
            <a:avLst/>
          </a:prstGeom>
        </p:spPr>
      </p:pic>
      <p:pic>
        <p:nvPicPr>
          <p:cNvPr id="101" name="Picture 100"/>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0970569" y="5582269"/>
            <a:ext cx="720000" cy="720000"/>
          </a:xfrm>
          <a:prstGeom prst="rect">
            <a:avLst/>
          </a:prstGeom>
        </p:spPr>
      </p:pic>
    </p:spTree>
    <p:extLst>
      <p:ext uri="{BB962C8B-B14F-4D97-AF65-F5344CB8AC3E}">
        <p14:creationId xmlns:p14="http://schemas.microsoft.com/office/powerpoint/2010/main" val="180762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dirty="0"/>
              <a:t>แนวคิดในการพัฒนาหน่วยงาน</a:t>
            </a:r>
          </a:p>
        </p:txBody>
      </p:sp>
      <p:sp>
        <p:nvSpPr>
          <p:cNvPr id="3" name="Text Placeholder 2"/>
          <p:cNvSpPr>
            <a:spLocks noGrp="1"/>
          </p:cNvSpPr>
          <p:nvPr>
            <p:ph type="body" sz="quarter" idx="14"/>
          </p:nvPr>
        </p:nvSpPr>
        <p:spPr>
          <a:xfrm>
            <a:off x="405202" y="1735933"/>
            <a:ext cx="6230678" cy="3467149"/>
          </a:xfrm>
        </p:spPr>
        <p:txBody>
          <a:bodyPr/>
          <a:lstStyle/>
          <a:p>
            <a:pPr marL="0" indent="0" algn="just">
              <a:buNone/>
            </a:pPr>
            <a:r>
              <a:rPr lang="th-TH" sz="2400" dirty="0"/>
              <a:t> สำนัก</a:t>
            </a:r>
            <a:r>
              <a:rPr lang="th-TH" sz="2400" dirty="0" err="1"/>
              <a:t>วิทยบริ</a:t>
            </a:r>
            <a:r>
              <a:rPr lang="th-TH" sz="2400" dirty="0"/>
              <a:t>การและเทคโนโลยีสารสนเทศ ได้</a:t>
            </a:r>
            <a:r>
              <a:rPr lang="th-TH" sz="2400" dirty="0" smtClean="0"/>
              <a:t>เปิด ให้บริการ</a:t>
            </a:r>
            <a:r>
              <a:rPr lang="th-TH" sz="2400" dirty="0"/>
              <a:t>ต่าง ๆ </a:t>
            </a:r>
            <a:r>
              <a:rPr lang="th-TH" sz="2400" dirty="0" smtClean="0"/>
              <a:t>ที่</a:t>
            </a:r>
          </a:p>
          <a:p>
            <a:pPr marL="0" indent="0" algn="just">
              <a:buNone/>
            </a:pPr>
            <a:r>
              <a:rPr lang="th-TH" sz="2400" dirty="0" smtClean="0"/>
              <a:t>เกี่ยวข้อง</a:t>
            </a:r>
            <a:r>
              <a:rPr lang="th-TH" sz="2400" dirty="0"/>
              <a:t>กับเทคโนโลยี</a:t>
            </a:r>
            <a:r>
              <a:rPr lang="th-TH" sz="2400" dirty="0" smtClean="0"/>
              <a:t>สารสนเทศ และ</a:t>
            </a:r>
            <a:r>
              <a:rPr lang="th-TH" sz="2400" dirty="0"/>
              <a:t>ทรัพยากรการเรียนรู้อย่างเป็น</a:t>
            </a:r>
            <a:r>
              <a:rPr lang="th-TH" sz="2400" dirty="0" smtClean="0"/>
              <a:t>ทางการ</a:t>
            </a:r>
          </a:p>
          <a:p>
            <a:pPr marL="0" indent="0" algn="just">
              <a:buNone/>
            </a:pPr>
            <a:r>
              <a:rPr lang="th-TH" sz="2400" dirty="0" smtClean="0"/>
              <a:t>เมื่อ</a:t>
            </a:r>
            <a:r>
              <a:rPr lang="th-TH" sz="2400" dirty="0"/>
              <a:t>วันที่ </a:t>
            </a:r>
            <a:r>
              <a:rPr lang="th-TH" sz="2400" dirty="0" smtClean="0"/>
              <a:t>18 </a:t>
            </a:r>
            <a:r>
              <a:rPr lang="th-TH" sz="2400" dirty="0"/>
              <a:t>กุมภาพันธ์ 2550 ภายใต้วิสัยทัศน์หลักที่</a:t>
            </a:r>
            <a:r>
              <a:rPr lang="th-TH" sz="2400" dirty="0" smtClean="0"/>
              <a:t>จะตอบสนอง</a:t>
            </a:r>
          </a:p>
          <a:p>
            <a:pPr marL="0" indent="0" algn="just">
              <a:buNone/>
            </a:pPr>
            <a:r>
              <a:rPr lang="th-TH" sz="2400" dirty="0" smtClean="0"/>
              <a:t>ความ</a:t>
            </a:r>
            <a:r>
              <a:rPr lang="th-TH" sz="2400" dirty="0"/>
              <a:t>ต้องการด้านเทคโนโลยีการ</a:t>
            </a:r>
            <a:r>
              <a:rPr lang="th-TH" sz="2400" dirty="0" smtClean="0"/>
              <a:t>เรียนรู้ ให้กับผู้รับบริการ </a:t>
            </a:r>
            <a:r>
              <a:rPr lang="th-TH" sz="2400" b="1" dirty="0" smtClean="0">
                <a:solidFill>
                  <a:srgbClr val="002060"/>
                </a:solidFill>
              </a:rPr>
              <a:t>“</a:t>
            </a:r>
            <a:r>
              <a:rPr lang="en-US" sz="2400" b="1" dirty="0" smtClean="0">
                <a:solidFill>
                  <a:srgbClr val="002060"/>
                </a:solidFill>
              </a:rPr>
              <a:t>For Your ILT </a:t>
            </a:r>
          </a:p>
          <a:p>
            <a:pPr marL="0" indent="0" algn="just">
              <a:buNone/>
            </a:pPr>
            <a:r>
              <a:rPr lang="en-US" sz="2400" b="1" dirty="0" smtClean="0">
                <a:solidFill>
                  <a:srgbClr val="002060"/>
                </a:solidFill>
              </a:rPr>
              <a:t>(Information Learning Technology) Inspiration”  </a:t>
            </a:r>
            <a:r>
              <a:rPr lang="th-TH" sz="2400" dirty="0" smtClean="0"/>
              <a:t>สำนัก</a:t>
            </a:r>
            <a:r>
              <a:rPr lang="th-TH" sz="2400" dirty="0"/>
              <a:t>ฯ ได้</a:t>
            </a:r>
            <a:r>
              <a:rPr lang="th-TH" sz="2400" dirty="0" smtClean="0"/>
              <a:t>มี</a:t>
            </a:r>
          </a:p>
          <a:p>
            <a:pPr marL="0" indent="0" algn="just">
              <a:buNone/>
            </a:pPr>
            <a:r>
              <a:rPr lang="th-TH" sz="2400" dirty="0" smtClean="0"/>
              <a:t>การ</a:t>
            </a:r>
            <a:r>
              <a:rPr lang="th-TH" sz="2400" dirty="0"/>
              <a:t>ขยาย</a:t>
            </a:r>
            <a:r>
              <a:rPr lang="th-TH" sz="2400" dirty="0" smtClean="0"/>
              <a:t>และ ปรับเปลี่ยน</a:t>
            </a:r>
            <a:r>
              <a:rPr lang="th-TH" sz="2400" dirty="0"/>
              <a:t>รูปแบบบริการต่าง ๆ ให้ทันกับ</a:t>
            </a:r>
            <a:r>
              <a:rPr lang="th-TH" sz="2400" dirty="0" smtClean="0"/>
              <a:t>ความ เปลี่ยนแปลง</a:t>
            </a:r>
          </a:p>
          <a:p>
            <a:pPr marL="0" indent="0" algn="just">
              <a:buNone/>
            </a:pPr>
            <a:r>
              <a:rPr lang="th-TH" sz="2400" dirty="0" smtClean="0"/>
              <a:t>ก้าวหน้า</a:t>
            </a:r>
            <a:r>
              <a:rPr lang="th-TH" sz="2400" dirty="0"/>
              <a:t>ด้านเทคโนโลยีและ</a:t>
            </a:r>
            <a:r>
              <a:rPr lang="th-TH" sz="2400" dirty="0" smtClean="0"/>
              <a:t>ตอบสนอง ความ</a:t>
            </a:r>
            <a:r>
              <a:rPr lang="th-TH" sz="2400" dirty="0"/>
              <a:t>ต้องการ</a:t>
            </a:r>
            <a:r>
              <a:rPr lang="th-TH" sz="2400" dirty="0" smtClean="0"/>
              <a:t>ของผู้ใช้บริการ </a:t>
            </a:r>
            <a:endParaRPr lang="en-US" sz="2400" dirty="0"/>
          </a:p>
        </p:txBody>
      </p:sp>
      <p:pic>
        <p:nvPicPr>
          <p:cNvPr id="5" name="Picture Placeholder 4"/>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6518" t="-5526" r="25526" b="13979"/>
          <a:stretch/>
        </p:blipFill>
        <p:spPr>
          <a:xfrm>
            <a:off x="6731000" y="8239"/>
            <a:ext cx="5461000" cy="5877554"/>
          </a:xfrm>
        </p:spPr>
      </p:pic>
    </p:spTree>
    <p:extLst>
      <p:ext uri="{BB962C8B-B14F-4D97-AF65-F5344CB8AC3E}">
        <p14:creationId xmlns:p14="http://schemas.microsoft.com/office/powerpoint/2010/main" val="10663934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dirty="0" smtClean="0">
                <a:solidFill>
                  <a:schemeClr val="bg1"/>
                </a:solidFill>
              </a:rPr>
              <a:t>ยุทธศาสตร์ การขับเคลื่อน</a:t>
            </a:r>
            <a:endParaRPr lang="th-TH" dirty="0">
              <a:solidFill>
                <a:schemeClr val="bg1"/>
              </a:solidFill>
            </a:endParaRPr>
          </a:p>
        </p:txBody>
      </p:sp>
      <p:sp>
        <p:nvSpPr>
          <p:cNvPr id="61" name="Title 1"/>
          <p:cNvSpPr txBox="1">
            <a:spLocks/>
          </p:cNvSpPr>
          <p:nvPr/>
        </p:nvSpPr>
        <p:spPr>
          <a:xfrm>
            <a:off x="800099" y="1092425"/>
            <a:ext cx="10515600" cy="796925"/>
          </a:xfrm>
          <a:prstGeom prst="rect">
            <a:avLst/>
          </a:prstGeom>
        </p:spPr>
        <p:txBody>
          <a:bodyPr/>
          <a:lstStyle>
            <a:lvl1pPr algn="ctr" defTabSz="685800" rtl="0" eaLnBrk="1" latinLnBrk="0" hangingPunct="1">
              <a:lnSpc>
                <a:spcPct val="90000"/>
              </a:lnSpc>
              <a:spcBef>
                <a:spcPct val="0"/>
              </a:spcBef>
              <a:buNone/>
              <a:defRPr sz="4400" b="1" kern="1200">
                <a:solidFill>
                  <a:srgbClr val="002060"/>
                </a:solidFill>
                <a:latin typeface="TH Sarabun New" panose="020B0500040200020003" pitchFamily="34" charset="-34"/>
                <a:ea typeface="+mj-ea"/>
                <a:cs typeface="TH Sarabun New" panose="020B0500040200020003" pitchFamily="34" charset="-34"/>
              </a:defRPr>
            </a:lvl1pPr>
          </a:lstStyle>
          <a:p>
            <a:r>
              <a:rPr lang="en-US" sz="3600" dirty="0" smtClean="0">
                <a:solidFill>
                  <a:schemeClr val="bg1"/>
                </a:solidFill>
              </a:rPr>
              <a:t>Innovative University </a:t>
            </a:r>
            <a:r>
              <a:rPr lang="th-TH" sz="3600" dirty="0" smtClean="0">
                <a:solidFill>
                  <a:schemeClr val="bg1"/>
                </a:solidFill>
              </a:rPr>
              <a:t>ด้วย 4 </a:t>
            </a:r>
            <a:r>
              <a:rPr lang="en-US" sz="3600" dirty="0" smtClean="0">
                <a:solidFill>
                  <a:schemeClr val="bg1"/>
                </a:solidFill>
              </a:rPr>
              <a:t>SMART</a:t>
            </a:r>
            <a:endParaRPr lang="th-TH" sz="3600" dirty="0">
              <a:solidFill>
                <a:schemeClr val="bg1"/>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4632" y="1636259"/>
            <a:ext cx="2869826" cy="5139887"/>
          </a:xfrm>
          <a:prstGeom prst="rect">
            <a:avLst/>
          </a:prstGeom>
        </p:spPr>
      </p:pic>
      <p:sp>
        <p:nvSpPr>
          <p:cNvPr id="17" name="Oval 16"/>
          <p:cNvSpPr/>
          <p:nvPr/>
        </p:nvSpPr>
        <p:spPr>
          <a:xfrm>
            <a:off x="9293463" y="2896830"/>
            <a:ext cx="1152128" cy="1152128"/>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8" name="Oval 17"/>
          <p:cNvSpPr/>
          <p:nvPr/>
        </p:nvSpPr>
        <p:spPr>
          <a:xfrm>
            <a:off x="9411609" y="3022910"/>
            <a:ext cx="905389" cy="905389"/>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9" name="TextBox 18"/>
          <p:cNvSpPr txBox="1"/>
          <p:nvPr/>
        </p:nvSpPr>
        <p:spPr>
          <a:xfrm>
            <a:off x="9396251" y="3334394"/>
            <a:ext cx="936104" cy="338554"/>
          </a:xfrm>
          <a:prstGeom prst="rect">
            <a:avLst/>
          </a:prstGeom>
          <a:noFill/>
        </p:spPr>
        <p:txBody>
          <a:bodyPr wrap="square" rtlCol="0">
            <a:spAutoFit/>
          </a:bodyPr>
          <a:lstStyle/>
          <a:p>
            <a:pPr algn="ctr"/>
            <a:r>
              <a:rPr lang="en-US" altLang="ko-KR" sz="1600" b="1" dirty="0" smtClean="0">
                <a:solidFill>
                  <a:schemeClr val="tx1">
                    <a:lumMod val="65000"/>
                    <a:lumOff val="35000"/>
                  </a:schemeClr>
                </a:solidFill>
                <a:latin typeface="TH Sarabun New" panose="020B0500040200020003" pitchFamily="34" charset="-34"/>
                <a:cs typeface="TH Sarabun New" panose="020B0500040200020003" pitchFamily="34" charset="-34"/>
              </a:rPr>
              <a:t>RMUTT</a:t>
            </a:r>
            <a:endParaRPr lang="ko-KR" altLang="en-US" sz="1600" b="1" dirty="0">
              <a:solidFill>
                <a:schemeClr val="tx1">
                  <a:lumMod val="65000"/>
                  <a:lumOff val="35000"/>
                </a:schemeClr>
              </a:solidFill>
              <a:latin typeface="TH Sarabun New" panose="020B0500040200020003" pitchFamily="34" charset="-34"/>
              <a:cs typeface="TH Sarabun New" panose="020B0500040200020003" pitchFamily="34" charset="-34"/>
            </a:endParaRPr>
          </a:p>
        </p:txBody>
      </p:sp>
      <p:sp>
        <p:nvSpPr>
          <p:cNvPr id="41" name="TextBox 40"/>
          <p:cNvSpPr txBox="1"/>
          <p:nvPr/>
        </p:nvSpPr>
        <p:spPr>
          <a:xfrm>
            <a:off x="800099" y="2551150"/>
            <a:ext cx="5909054" cy="830997"/>
          </a:xfrm>
          <a:prstGeom prst="rect">
            <a:avLst/>
          </a:prstGeom>
          <a:noFill/>
        </p:spPr>
        <p:txBody>
          <a:bodyPr wrap="square" rtlCol="0">
            <a:spAutoFit/>
          </a:bodyPr>
          <a:lstStyle/>
          <a:p>
            <a:r>
              <a:rPr lang="th-TH" altLang="ko-KR" sz="2400" dirty="0" smtClean="0">
                <a:solidFill>
                  <a:schemeClr val="bg1"/>
                </a:solidFill>
                <a:latin typeface="TH Sarabun New" panose="020B0500040200020003" pitchFamily="34" charset="-34"/>
                <a:cs typeface="TH Sarabun New" panose="020B0500040200020003" pitchFamily="34" charset="-34"/>
              </a:rPr>
              <a:t>การขับเคลื่อนยุทธศาสตร์ด้วยเทคโนโลยีดิจิทัลอัจฉริยะหลัก ได้แก่ ปัญญาประดิษฐ์ การวิเคราะห์ข้อมูลขนาดใหญ่ บล็อกเชน ไอโอที เป็นต้น</a:t>
            </a:r>
            <a:endParaRPr lang="en-US" altLang="ko-KR" sz="2400" dirty="0">
              <a:solidFill>
                <a:schemeClr val="bg1"/>
              </a:solidFill>
              <a:latin typeface="TH Sarabun New" panose="020B0500040200020003" pitchFamily="34" charset="-34"/>
              <a:cs typeface="TH Sarabun New" panose="020B0500040200020003" pitchFamily="34" charset="-34"/>
            </a:endParaRPr>
          </a:p>
        </p:txBody>
      </p:sp>
      <p:sp>
        <p:nvSpPr>
          <p:cNvPr id="42" name="TextBox 41"/>
          <p:cNvSpPr txBox="1"/>
          <p:nvPr/>
        </p:nvSpPr>
        <p:spPr>
          <a:xfrm>
            <a:off x="800100" y="2038865"/>
            <a:ext cx="4244866" cy="523220"/>
          </a:xfrm>
          <a:prstGeom prst="rect">
            <a:avLst/>
          </a:prstGeom>
          <a:noFill/>
        </p:spPr>
        <p:txBody>
          <a:bodyPr wrap="square" rtlCol="0">
            <a:spAutoFit/>
          </a:bodyPr>
          <a:lstStyle/>
          <a:p>
            <a:r>
              <a:rPr lang="en-US" altLang="ko-KR" b="1" dirty="0" smtClean="0">
                <a:solidFill>
                  <a:srgbClr val="FFC000"/>
                </a:solidFill>
                <a:latin typeface="TH Sarabun New" panose="020B0500040200020003" pitchFamily="34" charset="-34"/>
                <a:cs typeface="TH Sarabun New" panose="020B0500040200020003" pitchFamily="34" charset="-34"/>
              </a:rPr>
              <a:t>Smart </a:t>
            </a:r>
            <a:r>
              <a:rPr lang="en-US" altLang="ko-KR" b="1" dirty="0" smtClean="0">
                <a:solidFill>
                  <a:schemeClr val="bg1"/>
                </a:solidFill>
                <a:latin typeface="TH Sarabun New" panose="020B0500040200020003" pitchFamily="34" charset="-34"/>
                <a:cs typeface="TH Sarabun New" panose="020B0500040200020003" pitchFamily="34" charset="-34"/>
              </a:rPr>
              <a:t>Digital Transformation</a:t>
            </a:r>
            <a:endParaRPr lang="ko-KR" altLang="en-US" b="1" dirty="0">
              <a:solidFill>
                <a:schemeClr val="bg1"/>
              </a:solidFill>
              <a:latin typeface="TH Sarabun New" panose="020B0500040200020003" pitchFamily="34" charset="-34"/>
              <a:cs typeface="TH Sarabun New" panose="020B0500040200020003" pitchFamily="34" charset="-34"/>
            </a:endParaRPr>
          </a:p>
        </p:txBody>
      </p:sp>
      <p:sp>
        <p:nvSpPr>
          <p:cNvPr id="43" name="TextBox 42"/>
          <p:cNvSpPr txBox="1"/>
          <p:nvPr/>
        </p:nvSpPr>
        <p:spPr>
          <a:xfrm>
            <a:off x="1020839" y="3549762"/>
            <a:ext cx="895722" cy="1015663"/>
          </a:xfrm>
          <a:prstGeom prst="rect">
            <a:avLst/>
          </a:prstGeom>
          <a:noFill/>
        </p:spPr>
        <p:txBody>
          <a:bodyPr wrap="square" rtlCol="0">
            <a:spAutoFit/>
          </a:bodyPr>
          <a:lstStyle/>
          <a:p>
            <a:pPr algn="ctr"/>
            <a:r>
              <a:rPr lang="en-US" altLang="ko-KR" sz="6000" b="1" dirty="0">
                <a:solidFill>
                  <a:srgbClr val="FFC000"/>
                </a:solidFill>
                <a:latin typeface="TH Sarabun New" panose="020B0500040200020003" pitchFamily="34" charset="-34"/>
                <a:cs typeface="TH Sarabun New" panose="020B0500040200020003" pitchFamily="34" charset="-34"/>
              </a:rPr>
              <a:t>01</a:t>
            </a:r>
            <a:endParaRPr lang="ko-KR" altLang="en-US" sz="6000" b="1" dirty="0">
              <a:solidFill>
                <a:srgbClr val="FFC000"/>
              </a:solidFill>
              <a:latin typeface="TH Sarabun New" panose="020B0500040200020003" pitchFamily="34" charset="-34"/>
              <a:cs typeface="TH Sarabun New" panose="020B0500040200020003" pitchFamily="34" charset="-34"/>
            </a:endParaRPr>
          </a:p>
        </p:txBody>
      </p:sp>
      <p:sp>
        <p:nvSpPr>
          <p:cNvPr id="44" name="TextBox 43"/>
          <p:cNvSpPr txBox="1"/>
          <p:nvPr/>
        </p:nvSpPr>
        <p:spPr>
          <a:xfrm>
            <a:off x="1020839" y="5322932"/>
            <a:ext cx="895722" cy="1015663"/>
          </a:xfrm>
          <a:prstGeom prst="rect">
            <a:avLst/>
          </a:prstGeom>
          <a:noFill/>
        </p:spPr>
        <p:txBody>
          <a:bodyPr wrap="square" rtlCol="0">
            <a:spAutoFit/>
          </a:bodyPr>
          <a:lstStyle/>
          <a:p>
            <a:pPr algn="ctr"/>
            <a:r>
              <a:rPr lang="en-US" altLang="ko-KR" sz="6000" b="1" dirty="0">
                <a:solidFill>
                  <a:srgbClr val="FFC000"/>
                </a:solidFill>
                <a:latin typeface="TH Sarabun New" panose="020B0500040200020003" pitchFamily="34" charset="-34"/>
                <a:cs typeface="TH Sarabun New" panose="020B0500040200020003" pitchFamily="34" charset="-34"/>
              </a:rPr>
              <a:t>03</a:t>
            </a:r>
            <a:endParaRPr lang="ko-KR" altLang="en-US" sz="6000" b="1" dirty="0">
              <a:solidFill>
                <a:srgbClr val="FFC000"/>
              </a:solidFill>
              <a:latin typeface="TH Sarabun New" panose="020B0500040200020003" pitchFamily="34" charset="-34"/>
              <a:cs typeface="TH Sarabun New" panose="020B0500040200020003" pitchFamily="34" charset="-34"/>
            </a:endParaRPr>
          </a:p>
        </p:txBody>
      </p:sp>
      <p:sp>
        <p:nvSpPr>
          <p:cNvPr id="45" name="TextBox 44"/>
          <p:cNvSpPr txBox="1"/>
          <p:nvPr/>
        </p:nvSpPr>
        <p:spPr>
          <a:xfrm>
            <a:off x="4784964" y="3549762"/>
            <a:ext cx="895722" cy="1015663"/>
          </a:xfrm>
          <a:prstGeom prst="rect">
            <a:avLst/>
          </a:prstGeom>
          <a:noFill/>
        </p:spPr>
        <p:txBody>
          <a:bodyPr wrap="square" rtlCol="0">
            <a:spAutoFit/>
          </a:bodyPr>
          <a:lstStyle/>
          <a:p>
            <a:pPr algn="ctr"/>
            <a:r>
              <a:rPr lang="en-US" altLang="ko-KR" sz="6000" b="1" dirty="0" smtClean="0">
                <a:solidFill>
                  <a:srgbClr val="FFC000"/>
                </a:solidFill>
                <a:latin typeface="TH Sarabun New" panose="020B0500040200020003" pitchFamily="34" charset="-34"/>
                <a:cs typeface="TH Sarabun New" panose="020B0500040200020003" pitchFamily="34" charset="-34"/>
              </a:rPr>
              <a:t>02</a:t>
            </a:r>
            <a:endParaRPr lang="ko-KR" altLang="en-US" sz="6000" b="1" dirty="0">
              <a:solidFill>
                <a:srgbClr val="FFC000"/>
              </a:solidFill>
              <a:latin typeface="TH Sarabun New" panose="020B0500040200020003" pitchFamily="34" charset="-34"/>
              <a:cs typeface="TH Sarabun New" panose="020B0500040200020003" pitchFamily="34" charset="-34"/>
            </a:endParaRPr>
          </a:p>
        </p:txBody>
      </p:sp>
      <p:sp>
        <p:nvSpPr>
          <p:cNvPr id="46" name="TextBox 45"/>
          <p:cNvSpPr txBox="1"/>
          <p:nvPr/>
        </p:nvSpPr>
        <p:spPr>
          <a:xfrm>
            <a:off x="4784964" y="5322932"/>
            <a:ext cx="895722" cy="1015663"/>
          </a:xfrm>
          <a:prstGeom prst="rect">
            <a:avLst/>
          </a:prstGeom>
          <a:noFill/>
        </p:spPr>
        <p:txBody>
          <a:bodyPr wrap="square" rtlCol="0">
            <a:spAutoFit/>
          </a:bodyPr>
          <a:lstStyle/>
          <a:p>
            <a:pPr algn="ctr"/>
            <a:r>
              <a:rPr lang="en-US" altLang="ko-KR" sz="6000" b="1" dirty="0" smtClean="0">
                <a:solidFill>
                  <a:srgbClr val="FFC000"/>
                </a:solidFill>
                <a:latin typeface="TH Sarabun New" panose="020B0500040200020003" pitchFamily="34" charset="-34"/>
                <a:cs typeface="TH Sarabun New" panose="020B0500040200020003" pitchFamily="34" charset="-34"/>
              </a:rPr>
              <a:t>04</a:t>
            </a:r>
            <a:endParaRPr lang="ko-KR" altLang="en-US" sz="6000" b="1" dirty="0">
              <a:solidFill>
                <a:srgbClr val="FFC000"/>
              </a:solidFill>
              <a:latin typeface="TH Sarabun New" panose="020B0500040200020003" pitchFamily="34" charset="-34"/>
              <a:cs typeface="TH Sarabun New" panose="020B0500040200020003" pitchFamily="34" charset="-34"/>
            </a:endParaRPr>
          </a:p>
        </p:txBody>
      </p:sp>
      <p:sp>
        <p:nvSpPr>
          <p:cNvPr id="51" name="TextBox 50"/>
          <p:cNvSpPr txBox="1"/>
          <p:nvPr/>
        </p:nvSpPr>
        <p:spPr>
          <a:xfrm>
            <a:off x="1983590" y="4261374"/>
            <a:ext cx="2646917" cy="830997"/>
          </a:xfrm>
          <a:prstGeom prst="rect">
            <a:avLst/>
          </a:prstGeom>
          <a:noFill/>
        </p:spPr>
        <p:txBody>
          <a:bodyPr wrap="square" rtlCol="0">
            <a:spAutoFit/>
          </a:bodyPr>
          <a:lstStyle/>
          <a:p>
            <a:r>
              <a:rPr lang="th-TH" altLang="ko-KR" sz="2400" dirty="0" smtClean="0">
                <a:solidFill>
                  <a:schemeClr val="bg1"/>
                </a:solidFill>
                <a:latin typeface="TH Sarabun New" panose="020B0500040200020003" pitchFamily="34" charset="-34"/>
                <a:cs typeface="TH Sarabun New" panose="020B0500040200020003" pitchFamily="34" charset="-34"/>
              </a:rPr>
              <a:t>เพิ่มขีดความสามารถโครงสร้างพื้นฐานดิจิทัลอัจฉริยะ</a:t>
            </a:r>
            <a:endParaRPr lang="en-US" altLang="ko-KR" sz="2400" dirty="0">
              <a:solidFill>
                <a:schemeClr val="bg1"/>
              </a:solidFill>
              <a:latin typeface="TH Sarabun New" panose="020B0500040200020003" pitchFamily="34" charset="-34"/>
              <a:cs typeface="TH Sarabun New" panose="020B0500040200020003" pitchFamily="34" charset="-34"/>
            </a:endParaRPr>
          </a:p>
        </p:txBody>
      </p:sp>
      <p:sp>
        <p:nvSpPr>
          <p:cNvPr id="52" name="TextBox 51"/>
          <p:cNvSpPr txBox="1"/>
          <p:nvPr/>
        </p:nvSpPr>
        <p:spPr>
          <a:xfrm>
            <a:off x="1962571" y="3754802"/>
            <a:ext cx="2688137" cy="523220"/>
          </a:xfrm>
          <a:prstGeom prst="rect">
            <a:avLst/>
          </a:prstGeom>
          <a:noFill/>
        </p:spPr>
        <p:txBody>
          <a:bodyPr wrap="square" rtlCol="0">
            <a:spAutoFit/>
          </a:bodyPr>
          <a:lstStyle/>
          <a:p>
            <a:r>
              <a:rPr lang="en-US" altLang="ko-KR" b="1" dirty="0">
                <a:solidFill>
                  <a:schemeClr val="bg1"/>
                </a:solidFill>
                <a:latin typeface="TH Sarabun New" panose="020B0500040200020003" pitchFamily="34" charset="-34"/>
                <a:cs typeface="TH Sarabun New" panose="020B0500040200020003" pitchFamily="34" charset="-34"/>
              </a:rPr>
              <a:t>SMART Infrastructure </a:t>
            </a:r>
            <a:endParaRPr lang="ko-KR" altLang="en-US" b="1" dirty="0">
              <a:solidFill>
                <a:schemeClr val="bg1"/>
              </a:solidFill>
              <a:latin typeface="TH Sarabun New" panose="020B0500040200020003" pitchFamily="34" charset="-34"/>
              <a:cs typeface="TH Sarabun New" panose="020B0500040200020003" pitchFamily="34" charset="-34"/>
            </a:endParaRPr>
          </a:p>
        </p:txBody>
      </p:sp>
      <p:sp>
        <p:nvSpPr>
          <p:cNvPr id="54" name="TextBox 53"/>
          <p:cNvSpPr txBox="1"/>
          <p:nvPr/>
        </p:nvSpPr>
        <p:spPr>
          <a:xfrm>
            <a:off x="1983592" y="5845195"/>
            <a:ext cx="2264369" cy="830997"/>
          </a:xfrm>
          <a:prstGeom prst="rect">
            <a:avLst/>
          </a:prstGeom>
          <a:noFill/>
        </p:spPr>
        <p:txBody>
          <a:bodyPr wrap="square" rtlCol="0">
            <a:spAutoFit/>
          </a:bodyPr>
          <a:lstStyle/>
          <a:p>
            <a:r>
              <a:rPr lang="th-TH" altLang="ko-KR" sz="2400" dirty="0" smtClean="0">
                <a:solidFill>
                  <a:schemeClr val="bg1"/>
                </a:solidFill>
                <a:latin typeface="TH Sarabun New" panose="020B0500040200020003" pitchFamily="34" charset="-34"/>
                <a:cs typeface="TH Sarabun New" panose="020B0500040200020003" pitchFamily="34" charset="-34"/>
              </a:rPr>
              <a:t>สนับสนุนการบริหารและตัดสินใจด้วยข้อมูล</a:t>
            </a:r>
            <a:endParaRPr lang="en-US" altLang="ko-KR" sz="2400" dirty="0">
              <a:solidFill>
                <a:schemeClr val="bg1"/>
              </a:solidFill>
              <a:latin typeface="TH Sarabun New" panose="020B0500040200020003" pitchFamily="34" charset="-34"/>
              <a:cs typeface="TH Sarabun New" panose="020B0500040200020003" pitchFamily="34" charset="-34"/>
            </a:endParaRPr>
          </a:p>
        </p:txBody>
      </p:sp>
      <p:sp>
        <p:nvSpPr>
          <p:cNvPr id="55" name="TextBox 54"/>
          <p:cNvSpPr txBox="1"/>
          <p:nvPr/>
        </p:nvSpPr>
        <p:spPr>
          <a:xfrm>
            <a:off x="1983592" y="5393794"/>
            <a:ext cx="2667116" cy="523220"/>
          </a:xfrm>
          <a:prstGeom prst="rect">
            <a:avLst/>
          </a:prstGeom>
          <a:noFill/>
        </p:spPr>
        <p:txBody>
          <a:bodyPr wrap="square" rtlCol="0">
            <a:spAutoFit/>
          </a:bodyPr>
          <a:lstStyle/>
          <a:p>
            <a:r>
              <a:rPr lang="en-US" altLang="ko-KR" b="1" dirty="0" smtClean="0">
                <a:solidFill>
                  <a:schemeClr val="bg1"/>
                </a:solidFill>
                <a:latin typeface="TH Sarabun New" panose="020B0500040200020003" pitchFamily="34" charset="-34"/>
                <a:cs typeface="TH Sarabun New" panose="020B0500040200020003" pitchFamily="34" charset="-34"/>
              </a:rPr>
              <a:t>SMART Management</a:t>
            </a:r>
            <a:endParaRPr lang="ko-KR" altLang="en-US" b="1" dirty="0">
              <a:solidFill>
                <a:schemeClr val="bg1"/>
              </a:solidFill>
              <a:latin typeface="TH Sarabun New" panose="020B0500040200020003" pitchFamily="34" charset="-34"/>
              <a:cs typeface="TH Sarabun New" panose="020B0500040200020003" pitchFamily="34" charset="-34"/>
            </a:endParaRPr>
          </a:p>
        </p:txBody>
      </p:sp>
      <p:sp>
        <p:nvSpPr>
          <p:cNvPr id="65" name="TextBox 64"/>
          <p:cNvSpPr txBox="1"/>
          <p:nvPr/>
        </p:nvSpPr>
        <p:spPr>
          <a:xfrm>
            <a:off x="6008025" y="4206203"/>
            <a:ext cx="2732349" cy="830997"/>
          </a:xfrm>
          <a:prstGeom prst="rect">
            <a:avLst/>
          </a:prstGeom>
          <a:noFill/>
        </p:spPr>
        <p:txBody>
          <a:bodyPr wrap="square" rtlCol="0">
            <a:spAutoFit/>
          </a:bodyPr>
          <a:lstStyle/>
          <a:p>
            <a:r>
              <a:rPr lang="th-TH" altLang="ko-KR" sz="2400" dirty="0" smtClean="0">
                <a:solidFill>
                  <a:schemeClr val="bg1"/>
                </a:solidFill>
                <a:latin typeface="TH Sarabun New" panose="020B0500040200020003" pitchFamily="34" charset="-34"/>
                <a:cs typeface="TH Sarabun New" panose="020B0500040200020003" pitchFamily="34" charset="-34"/>
              </a:rPr>
              <a:t>ยกระดับการเรียนรู้และงานวิจัย </a:t>
            </a:r>
            <a:r>
              <a:rPr lang="en-US" altLang="ko-KR" sz="2400" dirty="0" smtClean="0">
                <a:solidFill>
                  <a:schemeClr val="bg1"/>
                </a:solidFill>
                <a:latin typeface="TH Sarabun New" panose="020B0500040200020003" pitchFamily="34" charset="-34"/>
                <a:cs typeface="TH Sarabun New" panose="020B0500040200020003" pitchFamily="34" charset="-34"/>
              </a:rPr>
              <a:t>Personalized Learning</a:t>
            </a:r>
            <a:endParaRPr lang="en-US" altLang="ko-KR" sz="2400" dirty="0">
              <a:solidFill>
                <a:schemeClr val="bg1"/>
              </a:solidFill>
              <a:latin typeface="TH Sarabun New" panose="020B0500040200020003" pitchFamily="34" charset="-34"/>
              <a:cs typeface="TH Sarabun New" panose="020B0500040200020003" pitchFamily="34" charset="-34"/>
            </a:endParaRPr>
          </a:p>
        </p:txBody>
      </p:sp>
      <p:sp>
        <p:nvSpPr>
          <p:cNvPr id="66" name="TextBox 65"/>
          <p:cNvSpPr txBox="1"/>
          <p:nvPr/>
        </p:nvSpPr>
        <p:spPr>
          <a:xfrm>
            <a:off x="5943263" y="3754801"/>
            <a:ext cx="3515443" cy="523220"/>
          </a:xfrm>
          <a:prstGeom prst="rect">
            <a:avLst/>
          </a:prstGeom>
          <a:noFill/>
        </p:spPr>
        <p:txBody>
          <a:bodyPr wrap="square" rtlCol="0">
            <a:spAutoFit/>
          </a:bodyPr>
          <a:lstStyle/>
          <a:p>
            <a:r>
              <a:rPr lang="en-US" altLang="ko-KR" b="1" dirty="0" smtClean="0">
                <a:solidFill>
                  <a:schemeClr val="bg1"/>
                </a:solidFill>
                <a:latin typeface="TH Sarabun New" panose="020B0500040200020003" pitchFamily="34" charset="-34"/>
                <a:cs typeface="TH Sarabun New" panose="020B0500040200020003" pitchFamily="34" charset="-34"/>
              </a:rPr>
              <a:t>SMART Learning &amp; Research</a:t>
            </a:r>
            <a:endParaRPr lang="ko-KR" altLang="en-US" b="1" dirty="0">
              <a:solidFill>
                <a:schemeClr val="bg1"/>
              </a:solidFill>
              <a:latin typeface="TH Sarabun New" panose="020B0500040200020003" pitchFamily="34" charset="-34"/>
              <a:cs typeface="TH Sarabun New" panose="020B0500040200020003" pitchFamily="34" charset="-34"/>
            </a:endParaRPr>
          </a:p>
        </p:txBody>
      </p:sp>
      <p:sp>
        <p:nvSpPr>
          <p:cNvPr id="68" name="TextBox 67"/>
          <p:cNvSpPr txBox="1"/>
          <p:nvPr/>
        </p:nvSpPr>
        <p:spPr>
          <a:xfrm>
            <a:off x="6008025" y="5845195"/>
            <a:ext cx="2264369" cy="830997"/>
          </a:xfrm>
          <a:prstGeom prst="rect">
            <a:avLst/>
          </a:prstGeom>
          <a:noFill/>
        </p:spPr>
        <p:txBody>
          <a:bodyPr wrap="square" rtlCol="0">
            <a:spAutoFit/>
          </a:bodyPr>
          <a:lstStyle/>
          <a:p>
            <a:r>
              <a:rPr lang="th-TH" altLang="ko-KR" sz="2400" dirty="0" smtClean="0">
                <a:solidFill>
                  <a:schemeClr val="bg1"/>
                </a:solidFill>
                <a:latin typeface="TH Sarabun New" panose="020B0500040200020003" pitchFamily="34" charset="-34"/>
                <a:cs typeface="TH Sarabun New" panose="020B0500040200020003" pitchFamily="34" charset="-34"/>
              </a:rPr>
              <a:t>เพิ่มคุณค่าการบริการด้วยดิจิทัลแพลตฟอร์ม</a:t>
            </a:r>
            <a:endParaRPr lang="en-US" altLang="ko-KR" sz="2400" dirty="0">
              <a:solidFill>
                <a:schemeClr val="bg1"/>
              </a:solidFill>
              <a:latin typeface="TH Sarabun New" panose="020B0500040200020003" pitchFamily="34" charset="-34"/>
              <a:cs typeface="TH Sarabun New" panose="020B0500040200020003" pitchFamily="34" charset="-34"/>
            </a:endParaRPr>
          </a:p>
        </p:txBody>
      </p:sp>
      <p:sp>
        <p:nvSpPr>
          <p:cNvPr id="69" name="TextBox 68"/>
          <p:cNvSpPr txBox="1"/>
          <p:nvPr/>
        </p:nvSpPr>
        <p:spPr>
          <a:xfrm>
            <a:off x="6008025" y="5393794"/>
            <a:ext cx="2264370" cy="523220"/>
          </a:xfrm>
          <a:prstGeom prst="rect">
            <a:avLst/>
          </a:prstGeom>
          <a:noFill/>
        </p:spPr>
        <p:txBody>
          <a:bodyPr wrap="square" rtlCol="0">
            <a:spAutoFit/>
          </a:bodyPr>
          <a:lstStyle/>
          <a:p>
            <a:r>
              <a:rPr lang="en-US" altLang="ko-KR" b="1" dirty="0" smtClean="0">
                <a:solidFill>
                  <a:schemeClr val="bg1"/>
                </a:solidFill>
                <a:latin typeface="TH Sarabun New" panose="020B0500040200020003" pitchFamily="34" charset="-34"/>
                <a:cs typeface="TH Sarabun New" panose="020B0500040200020003" pitchFamily="34" charset="-34"/>
              </a:rPr>
              <a:t>SMART Service</a:t>
            </a:r>
            <a:endParaRPr lang="ko-KR" altLang="en-US" b="1" dirty="0">
              <a:solidFill>
                <a:schemeClr val="bg1"/>
              </a:solidFill>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37281614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service</a:t>
            </a:r>
          </a:p>
        </p:txBody>
      </p:sp>
      <p:pic>
        <p:nvPicPr>
          <p:cNvPr id="8" name="Picture Placeholder 7"/>
          <p:cNvPicPr>
            <a:picLocks noGrp="1" noChangeAspect="1"/>
          </p:cNvPicPr>
          <p:nvPr>
            <p:ph type="pic" idx="13"/>
          </p:nvPr>
        </p:nvPicPr>
        <p:blipFill rotWithShape="1">
          <a:blip r:embed="rId2" cstate="print">
            <a:extLst>
              <a:ext uri="{28A0092B-C50C-407E-A947-70E740481C1C}">
                <a14:useLocalDpi xmlns:a14="http://schemas.microsoft.com/office/drawing/2010/main" val="0"/>
              </a:ext>
            </a:extLst>
          </a:blip>
          <a:srcRect l="7825" t="244" r="30229" b="-244"/>
          <a:stretch/>
        </p:blipFill>
        <p:spPr/>
      </p:pic>
      <p:sp>
        <p:nvSpPr>
          <p:cNvPr id="4" name="Text Placeholder 3"/>
          <p:cNvSpPr>
            <a:spLocks noGrp="1"/>
          </p:cNvSpPr>
          <p:nvPr>
            <p:ph type="body" sz="quarter" idx="14"/>
          </p:nvPr>
        </p:nvSpPr>
        <p:spPr>
          <a:xfrm>
            <a:off x="312589" y="2695575"/>
            <a:ext cx="3068392" cy="3311820"/>
          </a:xfrm>
        </p:spPr>
        <p:txBody>
          <a:bodyPr/>
          <a:lstStyle/>
          <a:p>
            <a:pPr marL="0" indent="0" algn="thaiDist">
              <a:buNone/>
            </a:pPr>
            <a:r>
              <a:rPr lang="th-TH" sz="2800" dirty="0"/>
              <a:t>บริการด้าน </a:t>
            </a:r>
            <a:r>
              <a:rPr lang="en-US" sz="2800" dirty="0"/>
              <a:t>IT </a:t>
            </a:r>
            <a:r>
              <a:rPr lang="th-TH" sz="2800" dirty="0"/>
              <a:t>ที่มีพื้นที่ใช้งานครอบคลุมทั้ง มหาวิทยาลัยฯ ทั้งทางด้านระบบเครือข่ายและซ่อมบำรุงรักษาเครื่องคอมพิวเตอร์ แก่นักศึกษา คณาจารย์ และบุคลากรของมหาวิทยาลัยฯ</a:t>
            </a:r>
          </a:p>
        </p:txBody>
      </p:sp>
      <p:sp>
        <p:nvSpPr>
          <p:cNvPr id="5" name="Text Placeholder 4"/>
          <p:cNvSpPr>
            <a:spLocks noGrp="1"/>
          </p:cNvSpPr>
          <p:nvPr>
            <p:ph type="body" sz="quarter" idx="15"/>
          </p:nvPr>
        </p:nvSpPr>
        <p:spPr>
          <a:xfrm>
            <a:off x="8692928" y="2601715"/>
            <a:ext cx="3343128" cy="4162425"/>
          </a:xfrm>
        </p:spPr>
        <p:txBody>
          <a:bodyPr/>
          <a:lstStyle/>
          <a:p>
            <a:r>
              <a:rPr lang="en-US" sz="2400" dirty="0"/>
              <a:t>Data Center</a:t>
            </a:r>
          </a:p>
          <a:p>
            <a:r>
              <a:rPr lang="en-US" sz="2400" dirty="0"/>
              <a:t>Network security &amp; Monitoring</a:t>
            </a:r>
          </a:p>
          <a:p>
            <a:r>
              <a:rPr lang="en-US" sz="2400" dirty="0"/>
              <a:t>RMUTT Network and WIFI Service</a:t>
            </a:r>
          </a:p>
          <a:p>
            <a:r>
              <a:rPr lang="en-US" sz="2400" dirty="0"/>
              <a:t>E-mail Address @rmutt.ac.th</a:t>
            </a:r>
          </a:p>
          <a:p>
            <a:r>
              <a:rPr lang="th-TH" sz="2400" dirty="0"/>
              <a:t>ลิขสิทธิ์ </a:t>
            </a:r>
            <a:r>
              <a:rPr lang="en-US" sz="2400" dirty="0"/>
              <a:t>Software</a:t>
            </a:r>
          </a:p>
          <a:p>
            <a:r>
              <a:rPr lang="th-TH" sz="2400" dirty="0"/>
              <a:t>ติดตั้งและซ่อมบำรุงอุปกรณ์</a:t>
            </a:r>
            <a:r>
              <a:rPr lang="th-TH" sz="2400" dirty="0" err="1"/>
              <a:t>คอมพิวเตอร</a:t>
            </a:r>
            <a:endParaRPr lang="th-TH" sz="2400" dirty="0"/>
          </a:p>
          <a:p>
            <a:r>
              <a:rPr lang="en-US" sz="2400" dirty="0"/>
              <a:t>Computer Laboratory</a:t>
            </a:r>
          </a:p>
          <a:p>
            <a:r>
              <a:rPr lang="en-US" sz="2400" dirty="0" err="1"/>
              <a:t>Eduroam</a:t>
            </a:r>
            <a:endParaRPr lang="th-TH" sz="2400" dirty="0"/>
          </a:p>
        </p:txBody>
      </p:sp>
      <p:sp>
        <p:nvSpPr>
          <p:cNvPr id="3" name="Rectangle 2"/>
          <p:cNvSpPr/>
          <p:nvPr/>
        </p:nvSpPr>
        <p:spPr>
          <a:xfrm>
            <a:off x="344488" y="1832274"/>
            <a:ext cx="2781531" cy="769441"/>
          </a:xfrm>
          <a:prstGeom prst="rect">
            <a:avLst/>
          </a:prstGeom>
        </p:spPr>
        <p:txBody>
          <a:bodyPr wrap="none">
            <a:spAutoFit/>
          </a:bodyPr>
          <a:lstStyle/>
          <a:p>
            <a:r>
              <a:rPr lang="en-US" sz="4400" b="1" dirty="0">
                <a:solidFill>
                  <a:schemeClr val="bg1"/>
                </a:solidFill>
                <a:latin typeface="TH Sarabun New" panose="020B0500040200020003" pitchFamily="34" charset="-34"/>
                <a:cs typeface="TH Sarabun New" panose="020B0500040200020003" pitchFamily="34" charset="-34"/>
              </a:rPr>
              <a:t>Digital  service</a:t>
            </a:r>
            <a:endParaRPr lang="th-TH" sz="4400" b="1" dirty="0">
              <a:solidFill>
                <a:schemeClr val="bg1"/>
              </a:solidFill>
              <a:latin typeface="TH Sarabun New" panose="020B0500040200020003" pitchFamily="34" charset="-34"/>
              <a:cs typeface="TH Sarabun New" panose="020B0500040200020003" pitchFamily="34" charset="-34"/>
            </a:endParaRPr>
          </a:p>
        </p:txBody>
      </p:sp>
      <p:sp>
        <p:nvSpPr>
          <p:cNvPr id="7" name="Rectangle 6"/>
          <p:cNvSpPr/>
          <p:nvPr/>
        </p:nvSpPr>
        <p:spPr>
          <a:xfrm>
            <a:off x="8843630" y="1832274"/>
            <a:ext cx="1218603" cy="769441"/>
          </a:xfrm>
          <a:prstGeom prst="rect">
            <a:avLst/>
          </a:prstGeom>
        </p:spPr>
        <p:txBody>
          <a:bodyPr wrap="none">
            <a:spAutoFit/>
          </a:bodyPr>
          <a:lstStyle/>
          <a:p>
            <a:r>
              <a:rPr lang="th-TH" sz="4400" b="1" dirty="0" smtClean="0">
                <a:solidFill>
                  <a:schemeClr val="bg1"/>
                </a:solidFill>
                <a:latin typeface="TH Sarabun New" panose="020B0500040200020003" pitchFamily="34" charset="-34"/>
                <a:cs typeface="TH Sarabun New" panose="020B0500040200020003" pitchFamily="34" charset="-34"/>
              </a:rPr>
              <a:t>บริการ</a:t>
            </a:r>
            <a:endParaRPr lang="th-TH" sz="4400" b="1" dirty="0">
              <a:solidFill>
                <a:schemeClr val="bg1"/>
              </a:solidFill>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80627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3"/>
          </p:nvPr>
        </p:nvPicPr>
        <p:blipFill>
          <a:blip r:embed="rId2">
            <a:extLst>
              <a:ext uri="{28A0092B-C50C-407E-A947-70E740481C1C}">
                <a14:useLocalDpi xmlns:a14="http://schemas.microsoft.com/office/drawing/2010/main" val="0"/>
              </a:ext>
            </a:extLst>
          </a:blip>
          <a:srcRect t="748" b="748"/>
          <a:stretch>
            <a:fillRect/>
          </a:stretch>
        </p:blipFill>
        <p:spPr/>
      </p:pic>
      <p:sp>
        <p:nvSpPr>
          <p:cNvPr id="3" name="Title 2"/>
          <p:cNvSpPr>
            <a:spLocks noGrp="1"/>
          </p:cNvSpPr>
          <p:nvPr>
            <p:ph type="title"/>
          </p:nvPr>
        </p:nvSpPr>
        <p:spPr/>
        <p:txBody>
          <a:bodyPr/>
          <a:lstStyle/>
          <a:p>
            <a:r>
              <a:rPr lang="en-US" dirty="0"/>
              <a:t>Digital  service</a:t>
            </a:r>
          </a:p>
        </p:txBody>
      </p:sp>
      <p:sp>
        <p:nvSpPr>
          <p:cNvPr id="4" name="Text Placeholder 3"/>
          <p:cNvSpPr>
            <a:spLocks noGrp="1"/>
          </p:cNvSpPr>
          <p:nvPr>
            <p:ph type="body" sz="quarter" idx="10"/>
          </p:nvPr>
        </p:nvSpPr>
        <p:spPr>
          <a:xfrm>
            <a:off x="1781215" y="2855949"/>
            <a:ext cx="4278313" cy="2009775"/>
          </a:xfrm>
        </p:spPr>
        <p:txBody>
          <a:bodyPr/>
          <a:lstStyle/>
          <a:p>
            <a:pPr marL="0" indent="0">
              <a:buNone/>
            </a:pPr>
            <a:r>
              <a:rPr lang="th-TH" dirty="0"/>
              <a:t>บริการด้าน </a:t>
            </a:r>
            <a:r>
              <a:rPr lang="en-US" dirty="0"/>
              <a:t>IT </a:t>
            </a:r>
            <a:r>
              <a:rPr lang="th-TH" dirty="0"/>
              <a:t>ที่มีพื้นที่ใช้งานครอบคลุมทั้ง มหาวิทยาลัยฯ ทั้งทางด้านระบบเครือข่ายและซ่อมบำรุงรักษาเครื่องคอมพิวเตอร์ แก่นักศึกษา คณาจารย์ และบุคลากรของมหาวิทยาลัยฯ</a:t>
            </a:r>
          </a:p>
        </p:txBody>
      </p:sp>
    </p:spTree>
    <p:extLst>
      <p:ext uri="{BB962C8B-B14F-4D97-AF65-F5344CB8AC3E}">
        <p14:creationId xmlns:p14="http://schemas.microsoft.com/office/powerpoint/2010/main" val="2434866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service</a:t>
            </a:r>
            <a:endParaRPr lang="th-TH" dirty="0"/>
          </a:p>
        </p:txBody>
      </p:sp>
      <p:sp>
        <p:nvSpPr>
          <p:cNvPr id="3" name="Text Placeholder 2"/>
          <p:cNvSpPr>
            <a:spLocks noGrp="1"/>
          </p:cNvSpPr>
          <p:nvPr>
            <p:ph type="body" sz="quarter" idx="10"/>
          </p:nvPr>
        </p:nvSpPr>
        <p:spPr/>
        <p:txBody>
          <a:bodyPr/>
          <a:lstStyle/>
          <a:p>
            <a:pPr marL="0" indent="0" algn="ctr">
              <a:buNone/>
            </a:pPr>
            <a:r>
              <a:rPr lang="th-TH" dirty="0" smtClean="0"/>
              <a:t>ด้าน</a:t>
            </a:r>
            <a:r>
              <a:rPr lang="th-TH" dirty="0"/>
              <a:t>ระบบเครือข่าย</a:t>
            </a:r>
            <a:endParaRPr lang="th-TH" dirty="0"/>
          </a:p>
        </p:txBody>
      </p:sp>
      <p:sp>
        <p:nvSpPr>
          <p:cNvPr id="4" name="Text Placeholder 3"/>
          <p:cNvSpPr>
            <a:spLocks noGrp="1"/>
          </p:cNvSpPr>
          <p:nvPr>
            <p:ph type="body" sz="quarter" idx="11"/>
          </p:nvPr>
        </p:nvSpPr>
        <p:spPr/>
        <p:txBody>
          <a:bodyPr/>
          <a:lstStyle/>
          <a:p>
            <a:pPr marL="0" indent="0" algn="ctr">
              <a:buNone/>
            </a:pPr>
            <a:r>
              <a:rPr lang="th-TH" dirty="0"/>
              <a:t>ซ่อมบำรุงรักษาเครื่องคอมพิวเตอร์ </a:t>
            </a:r>
            <a:endParaRPr lang="th-TH" dirty="0"/>
          </a:p>
        </p:txBody>
      </p:sp>
      <p:pic>
        <p:nvPicPr>
          <p:cNvPr id="8" name="Picture Placeholder 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2712" b="12712"/>
          <a:stretch>
            <a:fillRect/>
          </a:stretch>
        </p:blipFill>
        <p:spPr/>
      </p:pic>
      <p:pic>
        <p:nvPicPr>
          <p:cNvPr id="9" name="Picture Placeholder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65" b="7165"/>
          <a:stretch>
            <a:fillRect/>
          </a:stretch>
        </p:blipFill>
        <p:spPr/>
      </p:pic>
      <p:sp>
        <p:nvSpPr>
          <p:cNvPr id="7" name="Content Placeholder 6"/>
          <p:cNvSpPr>
            <a:spLocks noGrp="1"/>
          </p:cNvSpPr>
          <p:nvPr>
            <p:ph sz="quarter" idx="14"/>
          </p:nvPr>
        </p:nvSpPr>
        <p:spPr/>
        <p:txBody>
          <a:bodyPr/>
          <a:lstStyle/>
          <a:p>
            <a:pPr marL="0" indent="0" algn="just">
              <a:buNone/>
            </a:pPr>
            <a:r>
              <a:rPr lang="th-TH" sz="2400" dirty="0" smtClean="0">
                <a:solidFill>
                  <a:schemeClr val="tx1">
                    <a:lumMod val="65000"/>
                    <a:lumOff val="35000"/>
                  </a:schemeClr>
                </a:solidFill>
              </a:rPr>
              <a:t>บริการให้กับนักศึกษา </a:t>
            </a:r>
            <a:r>
              <a:rPr lang="th-TH" sz="2400" dirty="0">
                <a:solidFill>
                  <a:schemeClr val="tx1">
                    <a:lumMod val="65000"/>
                    <a:lumOff val="35000"/>
                  </a:schemeClr>
                </a:solidFill>
              </a:rPr>
              <a:t>คณาจารย์ และบุคลากรของ</a:t>
            </a:r>
            <a:r>
              <a:rPr lang="th-TH" sz="2400" dirty="0" smtClean="0">
                <a:solidFill>
                  <a:schemeClr val="tx1">
                    <a:lumMod val="65000"/>
                    <a:lumOff val="35000"/>
                  </a:schemeClr>
                </a:solidFill>
              </a:rPr>
              <a:t>มหาวิทยาลัยเทคโนโลยีราชมงคลธัญบุรี สามารถขอรับบริการได้ที่ อาคาร </a:t>
            </a:r>
            <a:r>
              <a:rPr lang="en-US" sz="2400" dirty="0" err="1" smtClean="0">
                <a:solidFill>
                  <a:schemeClr val="tx1">
                    <a:lumMod val="65000"/>
                    <a:lumOff val="35000"/>
                  </a:schemeClr>
                </a:solidFill>
              </a:rPr>
              <a:t>i-work@RT</a:t>
            </a:r>
            <a:r>
              <a:rPr lang="th-TH" sz="2400" dirty="0" smtClean="0">
                <a:solidFill>
                  <a:schemeClr val="tx1">
                    <a:lumMod val="65000"/>
                    <a:lumOff val="35000"/>
                  </a:schemeClr>
                </a:solidFill>
              </a:rPr>
              <a:t> ชั้น 1 สำนัก</a:t>
            </a:r>
            <a:r>
              <a:rPr lang="th-TH" sz="2400" dirty="0" err="1" smtClean="0">
                <a:solidFill>
                  <a:schemeClr val="tx1">
                    <a:lumMod val="65000"/>
                    <a:lumOff val="35000"/>
                  </a:schemeClr>
                </a:solidFill>
              </a:rPr>
              <a:t>วิทยบริ</a:t>
            </a:r>
            <a:r>
              <a:rPr lang="th-TH" sz="2400" dirty="0" smtClean="0">
                <a:solidFill>
                  <a:schemeClr val="tx1">
                    <a:lumMod val="65000"/>
                    <a:lumOff val="35000"/>
                  </a:schemeClr>
                </a:solidFill>
              </a:rPr>
              <a:t>การและเทคโนโลยีสารสนเทศ</a:t>
            </a:r>
            <a:endParaRPr lang="th-TH" sz="2400" dirty="0">
              <a:solidFill>
                <a:schemeClr val="tx1">
                  <a:lumMod val="65000"/>
                  <a:lumOff val="35000"/>
                </a:schemeClr>
              </a:solidFill>
            </a:endParaRPr>
          </a:p>
        </p:txBody>
      </p:sp>
    </p:spTree>
    <p:extLst>
      <p:ext uri="{BB962C8B-B14F-4D97-AF65-F5344CB8AC3E}">
        <p14:creationId xmlns:p14="http://schemas.microsoft.com/office/powerpoint/2010/main" val="30240800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SMARTDIGITAL LABORATORY  </a:t>
            </a:r>
            <a:endParaRPr lang="th-TH" dirty="0"/>
          </a:p>
        </p:txBody>
      </p:sp>
      <p:sp>
        <p:nvSpPr>
          <p:cNvPr id="3" name="Content Placeholder 2"/>
          <p:cNvSpPr>
            <a:spLocks noGrp="1"/>
          </p:cNvSpPr>
          <p:nvPr>
            <p:ph sz="quarter" idx="10"/>
          </p:nvPr>
        </p:nvSpPr>
        <p:spPr/>
        <p:txBody>
          <a:bodyPr/>
          <a:lstStyle/>
          <a:p>
            <a:pPr marL="0" indent="0">
              <a:buNone/>
            </a:pPr>
            <a:r>
              <a:rPr lang="th-TH" dirty="0"/>
              <a:t>บริการห้องเรียนและห้องปฏิบัติการคอมพิวเตอร์ โดยจะมีพื้นที่สำหรับให้บริการ คือ อาคารวิ</a:t>
            </a:r>
            <a:r>
              <a:rPr lang="th-TH" dirty="0" err="1"/>
              <a:t>ทยบริ</a:t>
            </a:r>
            <a:r>
              <a:rPr lang="th-TH" dirty="0"/>
              <a:t>การ อาคารฝึกอบรม อาคารบริการคอมพิวเตอร์กลาง (</a:t>
            </a:r>
            <a:r>
              <a:rPr lang="en-US" dirty="0" err="1"/>
              <a:t>iWork@RT</a:t>
            </a:r>
            <a:r>
              <a:rPr lang="en-US" dirty="0"/>
              <a:t>) </a:t>
            </a:r>
            <a:r>
              <a:rPr lang="th-TH" dirty="0"/>
              <a:t>อาคารเรียนรวมและปฏิบัติการ 13 ชั้น แยกเป็นประเภทห้อง </a:t>
            </a:r>
            <a:r>
              <a:rPr lang="th-TH" dirty="0" smtClean="0"/>
              <a:t>ดังนี้</a:t>
            </a:r>
            <a:endParaRPr lang="en-US" dirty="0" smtClean="0"/>
          </a:p>
          <a:p>
            <a:pPr lvl="1"/>
            <a:r>
              <a:rPr lang="en-US" sz="2400" dirty="0"/>
              <a:t>Lecture Room / Computer Room/ Laboratory</a:t>
            </a:r>
          </a:p>
          <a:p>
            <a:pPr lvl="1"/>
            <a:r>
              <a:rPr lang="en-US" sz="2400" dirty="0"/>
              <a:t>Meeting Room</a:t>
            </a:r>
          </a:p>
          <a:p>
            <a:pPr lvl="1"/>
            <a:r>
              <a:rPr lang="en-US" sz="2400" dirty="0"/>
              <a:t>Smart </a:t>
            </a:r>
            <a:r>
              <a:rPr lang="en-US" sz="2400" dirty="0" err="1"/>
              <a:t>ClassRoom</a:t>
            </a:r>
            <a:endParaRPr lang="en-US" sz="2400" dirty="0"/>
          </a:p>
          <a:p>
            <a:pPr lvl="1"/>
            <a:r>
              <a:rPr lang="en-US" sz="2400" dirty="0"/>
              <a:t>Discussion Room</a:t>
            </a:r>
          </a:p>
          <a:p>
            <a:pPr lvl="1"/>
            <a:r>
              <a:rPr lang="en-US" sz="2400" dirty="0" err="1"/>
              <a:t>Coworking</a:t>
            </a:r>
            <a:r>
              <a:rPr lang="en-US" sz="2400" dirty="0"/>
              <a:t> Space</a:t>
            </a:r>
            <a:endParaRPr lang="th-TH" sz="2400" dirty="0"/>
          </a:p>
        </p:txBody>
      </p:sp>
      <p:pic>
        <p:nvPicPr>
          <p:cNvPr id="5" name="Picture Placeholder 4"/>
          <p:cNvPicPr>
            <a:picLocks noGrp="1" noChangeAspect="1"/>
          </p:cNvPicPr>
          <p:nvPr>
            <p:ph type="pic" idx="13"/>
          </p:nvPr>
        </p:nvPicPr>
        <p:blipFill>
          <a:blip r:embed="rId2">
            <a:extLst>
              <a:ext uri="{28A0092B-C50C-407E-A947-70E740481C1C}">
                <a14:useLocalDpi xmlns:a14="http://schemas.microsoft.com/office/drawing/2010/main" val="0"/>
              </a:ext>
            </a:extLst>
          </a:blip>
          <a:srcRect l="3766" r="3766"/>
          <a:stretch>
            <a:fillRect/>
          </a:stretch>
        </p:blipFill>
        <p:spPr>
          <a:xfrm flipH="1">
            <a:off x="6580198" y="897731"/>
            <a:ext cx="5611802" cy="5062538"/>
          </a:xfrm>
        </p:spPr>
      </p:pic>
    </p:spTree>
    <p:extLst>
      <p:ext uri="{BB962C8B-B14F-4D97-AF65-F5344CB8AC3E}">
        <p14:creationId xmlns:p14="http://schemas.microsoft.com/office/powerpoint/2010/main" val="1966757394"/>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and End Slide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4577</TotalTime>
  <Words>2247</Words>
  <Application>Microsoft Office PowerPoint</Application>
  <PresentationFormat>Widescreen</PresentationFormat>
  <Paragraphs>398</Paragraphs>
  <Slides>36</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맑은 고딕</vt:lpstr>
      <vt:lpstr>微软雅黑</vt:lpstr>
      <vt:lpstr>Arial</vt:lpstr>
      <vt:lpstr>Calibri</vt:lpstr>
      <vt:lpstr>Calibri Light</vt:lpstr>
      <vt:lpstr>Cordia New</vt:lpstr>
      <vt:lpstr>等线</vt:lpstr>
      <vt:lpstr>TH Sarabun New</vt:lpstr>
      <vt:lpstr>Wingdings</vt:lpstr>
      <vt:lpstr>Cover and End Slide Master</vt:lpstr>
      <vt:lpstr>Contents Slide Master</vt:lpstr>
      <vt:lpstr>วิสัยทัศน์ กลยุทธ์ การบริหารจัดการและการพัฒนา</vt:lpstr>
      <vt:lpstr>DIGITAL  SERVICE CENTER</vt:lpstr>
      <vt:lpstr>ประวัติสำนักวิทยบริการและเทคโนโลยีสารสนเทศ</vt:lpstr>
      <vt:lpstr>แนวคิดในการพัฒนาหน่วยงาน</vt:lpstr>
      <vt:lpstr>ยุทธศาสตร์ การขับเคลื่อน</vt:lpstr>
      <vt:lpstr>Digital  service</vt:lpstr>
      <vt:lpstr>Digital  service</vt:lpstr>
      <vt:lpstr>Digital  service</vt:lpstr>
      <vt:lpstr>SMARTDIGITAL LABORATORY  </vt:lpstr>
      <vt:lpstr>PowerPoint Presentation</vt:lpstr>
      <vt:lpstr>PowerPoint Presentation</vt:lpstr>
      <vt:lpstr>SMART DIGITAL LABORATORY</vt:lpstr>
      <vt:lpstr>ห้องสมุด มทร.ธัญบุรี</vt:lpstr>
      <vt:lpstr>Click to add title</vt:lpstr>
      <vt:lpstr>Click to add title</vt:lpstr>
      <vt:lpstr>Click to add title</vt:lpstr>
      <vt:lpstr>Click to add title</vt:lpstr>
      <vt:lpstr>Click to add title</vt:lpstr>
      <vt:lpstr>Click to add tile</vt:lpstr>
      <vt:lpstr>PowerPoint Presentation</vt:lpstr>
      <vt:lpstr>Click to add tile</vt:lpstr>
      <vt:lpstr>Click to add tile</vt:lpstr>
      <vt:lpstr>Click to add tile</vt:lpstr>
      <vt:lpstr>Click to add tile</vt:lpstr>
      <vt:lpstr>Click to add tile</vt:lpstr>
      <vt:lpstr>Click to add tile</vt:lpstr>
      <vt:lpstr>Click to add tile</vt:lpstr>
      <vt:lpstr>Click to add tile</vt:lpstr>
      <vt:lpstr>Click to add tile</vt:lpstr>
      <vt:lpstr>Click to add tile</vt:lpstr>
      <vt:lpstr>Our Team Style</vt:lpstr>
      <vt:lpstr>PowerPoint Presentation</vt:lpstr>
      <vt:lpstr>ICON SET</vt:lpstr>
      <vt:lpstr>ICON SET</vt:lpstr>
      <vt:lpstr>ICON SET</vt:lpstr>
      <vt:lpstr>ICON SET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Aussie</dc:creator>
  <cp:lastModifiedBy>Wanvisa</cp:lastModifiedBy>
  <cp:revision>249</cp:revision>
  <dcterms:created xsi:type="dcterms:W3CDTF">2021-01-21T08:58:29Z</dcterms:created>
  <dcterms:modified xsi:type="dcterms:W3CDTF">2021-03-05T07:50:01Z</dcterms:modified>
</cp:coreProperties>
</file>